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68" r:id="rId2"/>
    <p:sldId id="265" r:id="rId3"/>
    <p:sldId id="291" r:id="rId4"/>
    <p:sldId id="286" r:id="rId5"/>
    <p:sldId id="293" r:id="rId6"/>
    <p:sldId id="282" r:id="rId7"/>
    <p:sldId id="283" r:id="rId8"/>
    <p:sldId id="285" r:id="rId9"/>
    <p:sldId id="294" r:id="rId10"/>
    <p:sldId id="287" r:id="rId11"/>
    <p:sldId id="288" r:id="rId12"/>
    <p:sldId id="276" r:id="rId13"/>
    <p:sldId id="267" r:id="rId14"/>
    <p:sldId id="277" r:id="rId15"/>
    <p:sldId id="336" r:id="rId16"/>
    <p:sldId id="292" r:id="rId17"/>
    <p:sldId id="290" r:id="rId18"/>
    <p:sldId id="280" r:id="rId19"/>
    <p:sldId id="257" r:id="rId20"/>
    <p:sldId id="266" r:id="rId21"/>
    <p:sldId id="274" r:id="rId22"/>
    <p:sldId id="278" r:id="rId23"/>
    <p:sldId id="342" r:id="rId24"/>
    <p:sldId id="275" r:id="rId25"/>
    <p:sldId id="355" r:id="rId26"/>
    <p:sldId id="334" r:id="rId27"/>
    <p:sldId id="281" r:id="rId28"/>
    <p:sldId id="279" r:id="rId29"/>
    <p:sldId id="338" r:id="rId30"/>
    <p:sldId id="273" r:id="rId31"/>
    <p:sldId id="349" r:id="rId32"/>
    <p:sldId id="332" r:id="rId33"/>
    <p:sldId id="301" r:id="rId34"/>
    <p:sldId id="302" r:id="rId35"/>
    <p:sldId id="297" r:id="rId36"/>
    <p:sldId id="298" r:id="rId37"/>
    <p:sldId id="344" r:id="rId38"/>
    <p:sldId id="307" r:id="rId39"/>
    <p:sldId id="314" r:id="rId40"/>
    <p:sldId id="308" r:id="rId41"/>
    <p:sldId id="304" r:id="rId42"/>
    <p:sldId id="309" r:id="rId43"/>
    <p:sldId id="319" r:id="rId44"/>
    <p:sldId id="312" r:id="rId45"/>
    <p:sldId id="343" r:id="rId46"/>
    <p:sldId id="345" r:id="rId47"/>
    <p:sldId id="339" r:id="rId48"/>
    <p:sldId id="347" r:id="rId49"/>
    <p:sldId id="311" r:id="rId50"/>
    <p:sldId id="352" r:id="rId51"/>
    <p:sldId id="318" r:id="rId52"/>
    <p:sldId id="346" r:id="rId53"/>
    <p:sldId id="321" r:id="rId54"/>
    <p:sldId id="323" r:id="rId55"/>
    <p:sldId id="324" r:id="rId56"/>
    <p:sldId id="328" r:id="rId57"/>
    <p:sldId id="327" r:id="rId58"/>
    <p:sldId id="329" r:id="rId59"/>
    <p:sldId id="330" r:id="rId60"/>
    <p:sldId id="313" r:id="rId61"/>
    <p:sldId id="354" r:id="rId6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FF"/>
    <a:srgbClr val="FFEEC5"/>
    <a:srgbClr val="FF3300"/>
    <a:srgbClr val="FF0000"/>
    <a:srgbClr val="FFE885"/>
    <a:srgbClr val="F4DD7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63" autoAdjust="0"/>
    <p:restoredTop sz="98060" autoAdjust="0"/>
  </p:normalViewPr>
  <p:slideViewPr>
    <p:cSldViewPr>
      <p:cViewPr varScale="1">
        <p:scale>
          <a:sx n="88" d="100"/>
          <a:sy n="88" d="100"/>
        </p:scale>
        <p:origin x="72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5C38E6B-D5C5-4D90-ABCD-1B2EA75B743B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BFAA05C-D950-48DA-A43C-0B1A518143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775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4AEBF-3DD1-4106-B953-A2DB5A4E8DF9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098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F4729C-17BC-4A37-BACE-0AD018E3E8F9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11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C1F4E2-039C-4587-B070-5FC8932F5DCF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27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23078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523288-BC14-416C-A8F6-F52A7190462B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025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AA05C-D950-48DA-A43C-0B1A5181439A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676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 smtClean="0">
              <a:ea typeface="ＭＳ Ｐゴシック"/>
              <a:cs typeface="ＭＳ Ｐゴシック"/>
            </a:endParaRPr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488B5E-6594-4366-B737-2CF2C17AB670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33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768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19E9E-DABE-4F6F-8679-BC1AF380D70C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520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911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7B203F-9071-4D42-ACCE-DAAE564C77D8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50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135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29F54B-9AF5-4D09-9F41-A447CD0A64E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79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 smtClean="0">
              <a:ea typeface="ＭＳ Ｐゴシック"/>
              <a:cs typeface="ＭＳ Ｐゴシック"/>
            </a:endParaRPr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925069-79B2-455A-B79A-0F2E04679752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14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431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1820BE-5BA1-41C8-B4D1-B51D3E2ECE5E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17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658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22134-737D-4FFC-A1DF-0BADA6AE289E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51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819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5A56F3-EE9B-4950-9E96-57CAB52062B5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21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936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829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FF6AD1-7F5C-4B59-A30C-06F074C26371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22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0057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839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7A7F30-8053-48CB-8175-21939557C0F6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24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8391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ea typeface="ＭＳ Ｐゴシック"/>
              <a:cs typeface="ＭＳ Ｐゴシック"/>
            </a:endParaRPr>
          </a:p>
        </p:txBody>
      </p:sp>
      <p:sp>
        <p:nvSpPr>
          <p:cNvPr id="849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B89212-6CC5-4DF4-98D8-F6A726BEAA7A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25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218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1CF81-35AD-483D-8D1A-9E2A00409089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29AA-E3A0-491F-9221-824CFA9223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4B947-3809-461B-9BBE-5A8E4C066755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05586-83D9-45D7-B9D8-E37CAFDCBE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F784E-1F1D-40DE-AEB3-D6D4B1AAFD1C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BE0C-BD9E-4FA2-A93D-63FC2F3BFF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237D8-057F-4BC3-89A3-A2859240CB95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9ED9-C10C-4E7D-A173-409C6F374E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FB78-BD93-46F4-81A6-C29838D1F8B3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CA86B-B69F-4DE0-A5D5-85DD5BDEAC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4C528-81C8-47B6-A0A4-5AF18993B4D4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3B32-C060-4882-BD95-372B6FF210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58DB1-C666-42A2-B620-823E1D982C8E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2C827-9F51-415F-95FF-B36EAB6EBB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D92B-54C6-431C-A8D1-D1FE2F86C9BB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230A3-B275-49E6-A681-12AF23A168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7F789-F9F1-4E1A-A76E-320A11D7AD9B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54B72-0635-46C6-B35A-60E34B3241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F1F9F-9976-43D6-9183-D29262FDB51F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36677-56AB-4F43-B9A1-73F0BB8274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85306-859F-4918-A3AA-E06FAA86651A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61F7C-BE83-4627-B33D-617CFBA00A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0C700F5-4ADD-4200-B0A3-E4352EFE8FEF}" type="datetime1">
              <a:rPr lang="it-IT"/>
              <a:pPr>
                <a:defRPr/>
              </a:pPr>
              <a:t>04/03/2022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0A76234-BF17-47E7-9586-963F057FA1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 advClick="0" advTm="2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pc\Desktop\Cartella%20M.%20Gesuina\Musica%20per%20M.Gesuina\Gioia%20dell'Anim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esktop\Cartella%20M.%20Gesuina\Musica%20per%20M.Gesuina\Andrea%20Bocelli%20-%20Con%20Te%20Partir&#242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esktop\Cartella%20M.%20Gesuina\Musica%20per%20M.Gesuina\I%20Colori%20dell'Amore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esktop\New%20Folder\Musica%20per%20M.Gesuina\I%20Colori%20dell'Amore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esktop\Cartella%20M.%20Gesuina\Musica%20per%20M.Gesuina\I%20Colori%20dell'Amore.mp3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esktop\Cartella%20M.%20Gesuina\Musica%20per%20M.Gesuina\Tenerezza_Divin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esktop\New%20Folder\Musica%20per%20M.Gesuina\Tenerezza_Divina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esktop\Cartella%20M.%20Gesuina\Musica%20per%20M.Gesuina\Tenerezza_Divin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ensajes\ElMendigo\Closeb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333375"/>
            <a:ext cx="425132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2555875" y="908050"/>
            <a:ext cx="36004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SV" sz="3600" b="1">
                <a:latin typeface="Bradley Hand ITC" pitchFamily="66" charset="0"/>
              </a:rPr>
              <a:t>El Libro </a:t>
            </a:r>
          </a:p>
          <a:p>
            <a:pPr algn="ctr">
              <a:spcBef>
                <a:spcPct val="50000"/>
              </a:spcBef>
            </a:pPr>
            <a:r>
              <a:rPr lang="es-SV" sz="3600" b="1">
                <a:latin typeface="Bradley Hand ITC" pitchFamily="66" charset="0"/>
              </a:rPr>
              <a:t>De la Vida</a:t>
            </a:r>
          </a:p>
          <a:p>
            <a:pPr algn="ctr">
              <a:spcBef>
                <a:spcPct val="50000"/>
              </a:spcBef>
            </a:pPr>
            <a:r>
              <a:rPr lang="es-SV" sz="3600" b="1">
                <a:latin typeface="Bradley Hand ITC" pitchFamily="66" charset="0"/>
              </a:rPr>
              <a:t>de</a:t>
            </a:r>
          </a:p>
          <a:p>
            <a:pPr algn="ctr">
              <a:spcBef>
                <a:spcPct val="50000"/>
              </a:spcBef>
            </a:pPr>
            <a:r>
              <a:rPr lang="es-SV" sz="3600" b="1">
                <a:latin typeface="Bradley Hand ITC" pitchFamily="66" charset="0"/>
              </a:rPr>
              <a:t>Madre Gesuína</a:t>
            </a:r>
            <a:endParaRPr lang="es-ES" sz="3600" b="1">
              <a:latin typeface="Bradley Hand ITC" pitchFamily="66" charset="0"/>
            </a:endParaRPr>
          </a:p>
        </p:txBody>
      </p:sp>
      <p:pic>
        <p:nvPicPr>
          <p:cNvPr id="3" name="Picture 8" descr="C:\Imágenes gif\Corazones\Corazón que lat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508500"/>
            <a:ext cx="11207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Gioia dell'Anim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3700" y="317754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9" showWhenStopped="0">
                <p:cTn id="44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Gesuinas 020.jpg"/>
          <p:cNvPicPr>
            <a:picLocks noChangeAspect="1"/>
          </p:cNvPicPr>
          <p:nvPr/>
        </p:nvPicPr>
        <p:blipFill>
          <a:blip r:embed="rId3" cstate="print"/>
          <a:srcRect t="6335"/>
          <a:stretch>
            <a:fillRect/>
          </a:stretch>
        </p:blipFill>
        <p:spPr bwMode="auto">
          <a:xfrm>
            <a:off x="1403350" y="981075"/>
            <a:ext cx="29083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6"/>
          <p:cNvSpPr txBox="1">
            <a:spLocks noChangeArrowheads="1"/>
          </p:cNvSpPr>
          <p:nvPr/>
        </p:nvSpPr>
        <p:spPr bwMode="auto">
          <a:xfrm>
            <a:off x="4788024" y="1361281"/>
            <a:ext cx="32543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En 1891, por causa de una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insolación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muere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su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papá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Gio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Antonio de tan solo 40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años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quedando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sola, su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mamá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Margarita con 9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hijos</a:t>
            </a:r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 err="1">
                <a:solidFill>
                  <a:srgbClr val="800000"/>
                </a:solidFill>
                <a:latin typeface="Comic Sans MS Bold"/>
              </a:rPr>
              <a:t>todavía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pequeños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Nina va 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vivir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con la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abuela</a:t>
            </a:r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Catalina, en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el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barrio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Zani y</a:t>
            </a:r>
          </a:p>
          <a:p>
            <a:r>
              <a:rPr lang="it-IT" dirty="0" err="1">
                <a:solidFill>
                  <a:srgbClr val="800000"/>
                </a:solidFill>
                <a:latin typeface="Comic Sans MS Bold"/>
              </a:rPr>
              <a:t>después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en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Ceradello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para</a:t>
            </a:r>
          </a:p>
          <a:p>
            <a:r>
              <a:rPr lang="it-IT" dirty="0" err="1">
                <a:solidFill>
                  <a:srgbClr val="800000"/>
                </a:solidFill>
                <a:latin typeface="Comic Sans MS Bold"/>
              </a:rPr>
              <a:t>Trabajar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 en la casa de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los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señores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Bassanelli.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GesuinaS 019a.jpg"/>
          <p:cNvPicPr>
            <a:picLocks noChangeAspect="1"/>
          </p:cNvPicPr>
          <p:nvPr/>
        </p:nvPicPr>
        <p:blipFill>
          <a:blip r:embed="rId3" cstate="print"/>
          <a:srcRect t="6970" r="13622" b="11888"/>
          <a:stretch>
            <a:fillRect/>
          </a:stretch>
        </p:blipFill>
        <p:spPr bwMode="auto">
          <a:xfrm>
            <a:off x="1403350" y="1052513"/>
            <a:ext cx="3095625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GesuinaS 02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90600"/>
            <a:ext cx="3143250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CasellaDiTesto 5"/>
          <p:cNvSpPr txBox="1">
            <a:spLocks noChangeArrowheads="1"/>
          </p:cNvSpPr>
          <p:nvPr/>
        </p:nvSpPr>
        <p:spPr bwMode="auto">
          <a:xfrm>
            <a:off x="1295400" y="3505200"/>
            <a:ext cx="3101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¿Será, tal vez, Nina esta campesina fotografiada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a fines de mil ochociento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justamente en Ceradello?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 descr="GesuinaS 070c.jpg"/>
          <p:cNvPicPr>
            <a:picLocks noChangeAspect="1"/>
          </p:cNvPicPr>
          <p:nvPr/>
        </p:nvPicPr>
        <p:blipFill>
          <a:blip r:embed="rId3" cstate="print">
            <a:lum bright="-6000"/>
          </a:blip>
          <a:srcRect l="12198" t="17728" b="5734"/>
          <a:stretch>
            <a:fillRect/>
          </a:stretch>
        </p:blipFill>
        <p:spPr bwMode="auto">
          <a:xfrm>
            <a:off x="1258888" y="1341438"/>
            <a:ext cx="29559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CasellaDiTesto 3"/>
          <p:cNvSpPr txBox="1">
            <a:spLocks noChangeArrowheads="1"/>
          </p:cNvSpPr>
          <p:nvPr/>
        </p:nvSpPr>
        <p:spPr bwMode="auto">
          <a:xfrm>
            <a:off x="4716463" y="2852738"/>
            <a:ext cx="325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Padre Ángel Asperti intuye que Nina es una chica especial y la guía en un intenso camino de santidad.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 descr="GesuinaS 01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196975"/>
            <a:ext cx="2643187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asellaDiTesto 3"/>
          <p:cNvSpPr txBox="1">
            <a:spLocks noChangeArrowheads="1"/>
          </p:cNvSpPr>
          <p:nvPr/>
        </p:nvSpPr>
        <p:spPr bwMode="auto">
          <a:xfrm>
            <a:off x="1295400" y="1828800"/>
            <a:ext cx="3352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El 2 febrero de 1894,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delante de este altar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de la iglesia de Prémolo,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María Dominga,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con el permiso del Párroco,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hace voto de virginidad.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Tiene 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12 años.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No </a:t>
            </a:r>
            <a:r>
              <a:rPr lang="it-IT" dirty="0" err="1" smtClean="0">
                <a:solidFill>
                  <a:srgbClr val="800000"/>
                </a:solidFill>
                <a:latin typeface="Comic Sans MS Bold"/>
              </a:rPr>
              <a:t>retirará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nunca más, ni por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 un instante su ofrecimiento.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651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GesuinaS 070b.jpg"/>
          <p:cNvPicPr>
            <a:picLocks noChangeAspect="1"/>
          </p:cNvPicPr>
          <p:nvPr/>
        </p:nvPicPr>
        <p:blipFill>
          <a:blip r:embed="rId4" cstate="print"/>
          <a:srcRect l="5904" t="9821" r="56548" b="14751"/>
          <a:stretch>
            <a:fillRect/>
          </a:stretch>
        </p:blipFill>
        <p:spPr bwMode="auto">
          <a:xfrm>
            <a:off x="5076825" y="1484313"/>
            <a:ext cx="25558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asellaDiTesto 3"/>
          <p:cNvSpPr txBox="1">
            <a:spLocks noChangeArrowheads="1"/>
          </p:cNvSpPr>
          <p:nvPr/>
        </p:nvSpPr>
        <p:spPr bwMode="auto">
          <a:xfrm>
            <a:off x="1403350" y="1989138"/>
            <a:ext cx="3254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1897: Nina tiene 15 años.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Muere la abuela Catalina.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Será párroco de Prémolo el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Padre Santiago Torri </a:t>
            </a:r>
            <a:endParaRPr lang="it-IT" dirty="0" smtClean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 err="1" smtClean="0">
                <a:solidFill>
                  <a:srgbClr val="800000"/>
                </a:solidFill>
                <a:latin typeface="Comic Sans MS Bold"/>
              </a:rPr>
              <a:t>hasta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 1918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  <a:p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Él 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será un importante guía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espiritual para la joven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en búsqueda vocacional.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GesuinaS 18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392B"/>
              </a:clrFrom>
              <a:clrTo>
                <a:srgbClr val="99392B">
                  <a:alpha val="0"/>
                </a:srgbClr>
              </a:clrTo>
            </a:clrChange>
          </a:blip>
          <a:srcRect l="19197" t="5641" r="15051" b="5836"/>
          <a:stretch>
            <a:fillRect/>
          </a:stretch>
        </p:blipFill>
        <p:spPr bwMode="auto">
          <a:xfrm>
            <a:off x="4787900" y="1052513"/>
            <a:ext cx="276701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CasellaDiTesto 3"/>
          <p:cNvSpPr txBox="1">
            <a:spLocks noChangeArrowheads="1"/>
          </p:cNvSpPr>
          <p:nvPr/>
        </p:nvSpPr>
        <p:spPr bwMode="auto">
          <a:xfrm>
            <a:off x="1219200" y="1676400"/>
            <a:ext cx="3254375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El Padre Santigo regala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a  su hija espiritual,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"La oración ardiente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 de una joven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que quiere hacerse santa".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«¡Dolcísimo Jesús mío... por tu misericordia haceme santa!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... ¡haceme santa!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... ¡haceme santa!!</a:t>
            </a:r>
          </a:p>
        </p:txBody>
      </p:sp>
      <p:pic>
        <p:nvPicPr>
          <p:cNvPr id="28677" name="Andrea Bocelli - Con Te Partirò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28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audio>
          </p:childTnLst>
        </p:cTn>
      </p:par>
    </p:tnLst>
    <p:bldLst>
      <p:bldP spid="286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700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 descr="GesuinaS 017.jpg"/>
          <p:cNvPicPr>
            <a:picLocks noChangeAspect="1"/>
          </p:cNvPicPr>
          <p:nvPr/>
        </p:nvPicPr>
        <p:blipFill>
          <a:blip r:embed="rId3" cstate="print"/>
          <a:srcRect r="8394"/>
          <a:stretch>
            <a:fillRect/>
          </a:stretch>
        </p:blipFill>
        <p:spPr bwMode="auto">
          <a:xfrm>
            <a:off x="4788024" y="1268760"/>
            <a:ext cx="29956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ttangolo 5"/>
          <p:cNvSpPr>
            <a:spLocks noChangeArrowheads="1"/>
          </p:cNvSpPr>
          <p:nvPr/>
        </p:nvSpPr>
        <p:spPr bwMode="auto">
          <a:xfrm>
            <a:off x="1365050" y="2060848"/>
            <a:ext cx="31686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los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18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años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Nina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vuelve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con la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mamá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al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barrio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Lulì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  <a:p>
            <a:endParaRPr lang="en-US" dirty="0">
              <a:solidFill>
                <a:srgbClr val="800000"/>
              </a:solidFill>
              <a:latin typeface="Comic Sans MS Bold"/>
            </a:endParaRP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pPr algn="ctr"/>
            <a:r>
              <a:rPr lang="it-IT" dirty="0" err="1">
                <a:solidFill>
                  <a:srgbClr val="800000"/>
                </a:solidFill>
                <a:latin typeface="Comic Sans MS Bold"/>
              </a:rPr>
              <a:t>El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Párroco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la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nombra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superiora de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las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Hijas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endParaRPr lang="it-IT" dirty="0" smtClean="0">
              <a:solidFill>
                <a:srgbClr val="800000"/>
              </a:solidFill>
              <a:latin typeface="Comic Sans MS Bold"/>
            </a:endParaRPr>
          </a:p>
          <a:p>
            <a:pPr algn="ctr"/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de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María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Es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modelo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oración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y sacrificio para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las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amigas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</p:txBody>
      </p:sp>
      <p:sp>
        <p:nvSpPr>
          <p:cNvPr id="29701" name="Rettangolo 6"/>
          <p:cNvSpPr>
            <a:spLocks noChangeArrowheads="1"/>
          </p:cNvSpPr>
          <p:nvPr/>
        </p:nvSpPr>
        <p:spPr bwMode="auto">
          <a:xfrm>
            <a:off x="4716016" y="3968752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Cada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mañana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después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 Misa,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baja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con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las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obreras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a Ponte Nossa al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Establecimiento</a:t>
            </a:r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pPr algn="ctr"/>
            <a:r>
              <a:rPr lang="it-IT" dirty="0" err="1">
                <a:solidFill>
                  <a:srgbClr val="800000"/>
                </a:solidFill>
                <a:latin typeface="Comic Sans MS Bold"/>
              </a:rPr>
              <a:t>textil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Ángel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Frua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57150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GesuinaS 0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219200"/>
            <a:ext cx="312737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GesuinaS 019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196975"/>
            <a:ext cx="32448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ttangolo 6"/>
          <p:cNvSpPr>
            <a:spLocks noChangeArrowheads="1"/>
          </p:cNvSpPr>
          <p:nvPr/>
        </p:nvSpPr>
        <p:spPr bwMode="auto">
          <a:xfrm>
            <a:off x="1219200" y="3962400"/>
            <a:ext cx="3200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Es elegida por la dirigencia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como maestra de labores. 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Un joven de Prémolo la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corteja, pero Nina hace humo el idilio.</a:t>
            </a:r>
          </a:p>
        </p:txBody>
      </p:sp>
      <p:sp>
        <p:nvSpPr>
          <p:cNvPr id="30726" name="Rettangolo 7"/>
          <p:cNvSpPr>
            <a:spLocks noChangeArrowheads="1"/>
          </p:cNvSpPr>
          <p:nvPr/>
        </p:nvSpPr>
        <p:spPr bwMode="auto">
          <a:xfrm>
            <a:off x="4787900" y="3933825"/>
            <a:ext cx="3429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En la residencia para obreras de la fábrica conoce a las Hermanas Ursulinas y en abril de 1903 entra en el noviciado de Gandino.</a:t>
            </a:r>
          </a:p>
        </p:txBody>
      </p:sp>
      <p:sp>
        <p:nvSpPr>
          <p:cNvPr id="9" name="Ovale 8"/>
          <p:cNvSpPr>
            <a:spLocks noChangeArrowheads="1"/>
          </p:cNvSpPr>
          <p:nvPr/>
        </p:nvSpPr>
        <p:spPr bwMode="auto">
          <a:xfrm>
            <a:off x="6732588" y="2060575"/>
            <a:ext cx="9906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07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207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GesuinaS 046.jpg"/>
          <p:cNvPicPr>
            <a:picLocks noChangeAspect="1"/>
          </p:cNvPicPr>
          <p:nvPr/>
        </p:nvPicPr>
        <p:blipFill>
          <a:blip r:embed="rId4" cstate="print">
            <a:lum contrast="26000"/>
          </a:blip>
          <a:srcRect t="2789"/>
          <a:stretch>
            <a:fillRect/>
          </a:stretch>
        </p:blipFill>
        <p:spPr bwMode="auto">
          <a:xfrm>
            <a:off x="1331913" y="1125538"/>
            <a:ext cx="2987675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ttangolo 3"/>
          <p:cNvSpPr>
            <a:spLocks noChangeArrowheads="1"/>
          </p:cNvSpPr>
          <p:nvPr/>
        </p:nvSpPr>
        <p:spPr bwMode="auto">
          <a:xfrm>
            <a:off x="4724400" y="2438400"/>
            <a:ext cx="3200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Nina deja a mamá Margarita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al hermano mayor, Daniel y a 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la hermana Sofia, que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permanecerán solteros, a los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otros hermanos y  hermanas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casados.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GesuinaS 060.jpg"/>
          <p:cNvPicPr>
            <a:picLocks noChangeAspect="1"/>
          </p:cNvPicPr>
          <p:nvPr/>
        </p:nvPicPr>
        <p:blipFill>
          <a:blip r:embed="rId3" cstate="print">
            <a:lum contrast="34000"/>
          </a:blip>
          <a:srcRect l="2307"/>
          <a:stretch>
            <a:fillRect/>
          </a:stretch>
        </p:blipFill>
        <p:spPr bwMode="auto">
          <a:xfrm>
            <a:off x="1476375" y="1041400"/>
            <a:ext cx="6192838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ttangolo 3"/>
          <p:cNvSpPr>
            <a:spLocks noChangeArrowheads="1"/>
          </p:cNvSpPr>
          <p:nvPr/>
        </p:nvSpPr>
        <p:spPr bwMode="auto">
          <a:xfrm>
            <a:off x="1908175" y="5229225"/>
            <a:ext cx="56165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 Bold" charset="0"/>
                <a:ea typeface="ＭＳ Ｐゴシック" pitchFamily="34" charset="-128"/>
                <a:cs typeface="+mn-cs"/>
              </a:rPr>
              <a:t>El hermano Romano se casará y tendrá 10 hijos.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GesuinaS 001.jpg"/>
          <p:cNvPicPr>
            <a:picLocks noChangeAspect="1"/>
          </p:cNvPicPr>
          <p:nvPr/>
        </p:nvPicPr>
        <p:blipFill>
          <a:blip r:embed="rId3" cstate="print"/>
          <a:srcRect t="6250" r="3406"/>
          <a:stretch>
            <a:fillRect/>
          </a:stretch>
        </p:blipFill>
        <p:spPr bwMode="auto">
          <a:xfrm>
            <a:off x="1331913" y="1196975"/>
            <a:ext cx="3011487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4859338" y="1916113"/>
            <a:ext cx="2736850" cy="32416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5364163" y="23495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219700" y="2276475"/>
            <a:ext cx="208915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Script MT Bold" pitchFamily="66" charset="0"/>
              </a:rPr>
              <a:t>Puro </a:t>
            </a:r>
            <a:r>
              <a:rPr lang="en-US" sz="2800" dirty="0" err="1">
                <a:solidFill>
                  <a:srgbClr val="FF0000"/>
                </a:solidFill>
                <a:latin typeface="Script MT Bold" pitchFamily="66" charset="0"/>
              </a:rPr>
              <a:t>amor</a:t>
            </a:r>
            <a:endParaRPr lang="en-US" sz="2800" dirty="0">
              <a:solidFill>
                <a:srgbClr val="FF0000"/>
              </a:solidFill>
              <a:latin typeface="Script MT Bold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Script MT Bold" pitchFamily="66" charset="0"/>
              </a:rPr>
              <a:t>=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Script MT Bold" pitchFamily="66" charset="0"/>
              </a:rPr>
              <a:t>Puro </a:t>
            </a:r>
            <a:r>
              <a:rPr lang="es-AR" sz="2800" dirty="0">
                <a:solidFill>
                  <a:srgbClr val="FF0000"/>
                </a:solidFill>
                <a:latin typeface="Script MT Bold" pitchFamily="66" charset="0"/>
              </a:rPr>
              <a:t>sufrir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GesuinaS 058.jpg"/>
          <p:cNvPicPr>
            <a:picLocks noChangeAspect="1"/>
          </p:cNvPicPr>
          <p:nvPr/>
        </p:nvPicPr>
        <p:blipFill>
          <a:blip r:embed="rId3" cstate="print"/>
          <a:srcRect t="5769" r="4482"/>
          <a:stretch>
            <a:fillRect/>
          </a:stretch>
        </p:blipFill>
        <p:spPr bwMode="auto">
          <a:xfrm>
            <a:off x="4859338" y="1052513"/>
            <a:ext cx="2808287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GesuinaS 059.jpg"/>
          <p:cNvPicPr>
            <a:picLocks noChangeAspect="1"/>
          </p:cNvPicPr>
          <p:nvPr/>
        </p:nvPicPr>
        <p:blipFill>
          <a:blip r:embed="rId4" cstate="print"/>
          <a:srcRect t="8745"/>
          <a:stretch>
            <a:fillRect/>
          </a:stretch>
        </p:blipFill>
        <p:spPr bwMode="auto">
          <a:xfrm>
            <a:off x="1331913" y="981075"/>
            <a:ext cx="292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ttangolo 4"/>
          <p:cNvSpPr>
            <a:spLocks noChangeArrowheads="1"/>
          </p:cNvSpPr>
          <p:nvPr/>
        </p:nvSpPr>
        <p:spPr bwMode="auto">
          <a:xfrm>
            <a:off x="4953000" y="50292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hermana Aldina (1912-1985)</a:t>
            </a:r>
          </a:p>
        </p:txBody>
      </p:sp>
      <p:sp>
        <p:nvSpPr>
          <p:cNvPr id="33798" name="Rettangolo 6"/>
          <p:cNvSpPr>
            <a:spLocks noChangeArrowheads="1"/>
          </p:cNvSpPr>
          <p:nvPr/>
        </p:nvSpPr>
        <p:spPr bwMode="auto">
          <a:xfrm>
            <a:off x="1258888" y="4724400"/>
            <a:ext cx="3025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Entre los hijos de Romano: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Padre Antonio (1906-1945)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Immagine 3" descr="chiostropiccolafoto.jpg"/>
          <p:cNvPicPr>
            <a:picLocks noChangeAspect="1"/>
          </p:cNvPicPr>
          <p:nvPr/>
        </p:nvPicPr>
        <p:blipFill>
          <a:blip r:embed="rId5" cstate="print"/>
          <a:srcRect t="4494"/>
          <a:stretch>
            <a:fillRect/>
          </a:stretch>
        </p:blipFill>
        <p:spPr bwMode="auto">
          <a:xfrm>
            <a:off x="1258888" y="836613"/>
            <a:ext cx="6781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ttangolo 4"/>
          <p:cNvSpPr>
            <a:spLocks noChangeArrowheads="1"/>
          </p:cNvSpPr>
          <p:nvPr/>
        </p:nvSpPr>
        <p:spPr bwMode="auto">
          <a:xfrm>
            <a:off x="1187450" y="908050"/>
            <a:ext cx="6985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700">
                <a:latin typeface="Comic Sans MS Bold"/>
              </a:rPr>
              <a:t>En Gandino en 1903 estaba la casa madre y el noviciado de las Ursulinas </a:t>
            </a:r>
          </a:p>
        </p:txBody>
      </p:sp>
      <p:pic>
        <p:nvPicPr>
          <p:cNvPr id="34821" name="I Colori dell'Amor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4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3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1"/>
                </p:tgtEl>
              </p:cMediaNode>
            </p:audio>
          </p:childTnLst>
        </p:cTn>
      </p:par>
    </p:tnLst>
    <p:bldLst>
      <p:bldP spid="348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GesuinaS 067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DFD8"/>
              </a:clrFrom>
              <a:clrTo>
                <a:srgbClr val="EEDFD8">
                  <a:alpha val="0"/>
                </a:srgbClr>
              </a:clrTo>
            </a:clrChange>
          </a:blip>
          <a:srcRect t="3235" r="4471" b="3235"/>
          <a:stretch>
            <a:fillRect/>
          </a:stretch>
        </p:blipFill>
        <p:spPr bwMode="auto">
          <a:xfrm>
            <a:off x="1476375" y="1412875"/>
            <a:ext cx="288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ttangolo 3"/>
          <p:cNvSpPr>
            <a:spLocks noChangeArrowheads="1"/>
          </p:cNvSpPr>
          <p:nvPr/>
        </p:nvSpPr>
        <p:spPr bwMode="auto">
          <a:xfrm>
            <a:off x="4800600" y="1981200"/>
            <a:ext cx="3124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En diciembre de 1902, pocos meses antes que Nina, había ingresado al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Noviciado de Gandino su amiga Serafina Bassanelli,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hija de sus patrones de Ceradello.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Recibió el nombre de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Hermana Rosario.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76375" y="5300663"/>
            <a:ext cx="2879725" cy="2159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  <a:latin typeface="Bodoni MT" pitchFamily="18" charset="0"/>
              </a:rPr>
              <a:t>Bassanelli Serafina– Hna. María Rosario</a:t>
            </a:r>
            <a:endParaRPr lang="es-ES" sz="1200" i="1" dirty="0">
              <a:latin typeface="Bodoni MT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86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207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GesuinaS 189"/>
          <p:cNvPicPr>
            <a:picLocks noChangeAspect="1" noChangeArrowheads="1"/>
          </p:cNvPicPr>
          <p:nvPr/>
        </p:nvPicPr>
        <p:blipFill>
          <a:blip r:embed="rId3" cstate="print"/>
          <a:srcRect l="17108" t="5049" r="2835" b="20393"/>
          <a:stretch>
            <a:fillRect/>
          </a:stretch>
        </p:blipFill>
        <p:spPr bwMode="auto">
          <a:xfrm>
            <a:off x="4716463" y="1773238"/>
            <a:ext cx="30575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GesuinaS 188"/>
          <p:cNvPicPr>
            <a:picLocks noChangeAspect="1" noChangeArrowheads="1"/>
          </p:cNvPicPr>
          <p:nvPr/>
        </p:nvPicPr>
        <p:blipFill>
          <a:blip r:embed="rId4" cstate="print"/>
          <a:srcRect l="4819" t="4745" r="12714" b="14868"/>
          <a:stretch>
            <a:fillRect/>
          </a:stretch>
        </p:blipFill>
        <p:spPr bwMode="auto">
          <a:xfrm>
            <a:off x="1331913" y="1196975"/>
            <a:ext cx="3024187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ttangolo 3"/>
          <p:cNvSpPr>
            <a:spLocks noChangeArrowheads="1"/>
          </p:cNvSpPr>
          <p:nvPr/>
        </p:nvSpPr>
        <p:spPr bwMode="auto">
          <a:xfrm>
            <a:off x="1331913" y="3429000"/>
            <a:ext cx="30241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El 21 de octubre de 1904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Nina se convierte en novicia con el nombre de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Hermana Gesuína.</a:t>
            </a:r>
          </a:p>
          <a:p>
            <a:endParaRPr lang="it-IT" sz="1400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El 21 de marzo de 1906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emite la primera Profesión religiosa.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 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207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GesuinaS 071.jpg"/>
          <p:cNvPicPr>
            <a:picLocks noChangeAspect="1"/>
          </p:cNvPicPr>
          <p:nvPr/>
        </p:nvPicPr>
        <p:blipFill>
          <a:blip r:embed="rId4" cstate="print"/>
          <a:srcRect l="2473" t="11513" r="2420" b="13509"/>
          <a:stretch>
            <a:fillRect/>
          </a:stretch>
        </p:blipFill>
        <p:spPr bwMode="auto">
          <a:xfrm>
            <a:off x="1258888" y="981075"/>
            <a:ext cx="65897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ttangolo 6"/>
          <p:cNvSpPr>
            <a:spLocks noChangeArrowheads="1"/>
          </p:cNvSpPr>
          <p:nvPr/>
        </p:nvSpPr>
        <p:spPr bwMode="auto">
          <a:xfrm>
            <a:off x="1403350" y="4648200"/>
            <a:ext cx="6264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Hermana 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Gesuína 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tiene 25 años cuando la nombran superiora y directora del orfanato femenino de Gandino.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Las niñas la sienten madre cariñosa y están felices.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BE6EE"/>
              </a:clrFrom>
              <a:clrTo>
                <a:srgbClr val="EBE6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Immagine 3" descr="16.0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3D1"/>
              </a:clrFrom>
              <a:clrTo>
                <a:srgbClr val="FDF3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1557338"/>
            <a:ext cx="1420812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Immagine 4" descr="18.0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0F7"/>
              </a:clrFrom>
              <a:clrTo>
                <a:srgbClr val="F6F0F7">
                  <a:alpha val="0"/>
                </a:srgbClr>
              </a:clrTo>
            </a:clrChange>
            <a:lum contrast="26000"/>
          </a:blip>
          <a:srcRect/>
          <a:stretch>
            <a:fillRect/>
          </a:stretch>
        </p:blipFill>
        <p:spPr bwMode="auto">
          <a:xfrm>
            <a:off x="4643438" y="1196975"/>
            <a:ext cx="3240087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ttangolo 6"/>
          <p:cNvSpPr>
            <a:spLocks noChangeArrowheads="1"/>
          </p:cNvSpPr>
          <p:nvPr/>
        </p:nvSpPr>
        <p:spPr bwMode="auto">
          <a:xfrm>
            <a:off x="2743200" y="1295400"/>
            <a:ext cx="1828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Después de la 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Profesión 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perpetua 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en 1912,  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Hna. 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Gesuína </a:t>
            </a:r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Será Maestra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de más de 100 novicias, hasta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1926.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Oraba así: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“¡Dame almas!".</a:t>
            </a:r>
          </a:p>
        </p:txBody>
      </p:sp>
      <p:sp>
        <p:nvSpPr>
          <p:cNvPr id="41990" name="Rettangolo 6"/>
          <p:cNvSpPr>
            <a:spLocks noChangeArrowheads="1"/>
          </p:cNvSpPr>
          <p:nvPr/>
        </p:nvSpPr>
        <p:spPr bwMode="auto">
          <a:xfrm>
            <a:off x="4724400" y="3810000"/>
            <a:ext cx="3124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Escribieron las novicias: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"Era todo corazón, sólo corazón... era solamente una mamá".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Su palabra era cálida luz, su ejemplo arrastraba.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419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6207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GesuinaS 178"/>
          <p:cNvPicPr>
            <a:picLocks noChangeAspect="1" noChangeArrowheads="1"/>
          </p:cNvPicPr>
          <p:nvPr/>
        </p:nvPicPr>
        <p:blipFill>
          <a:blip r:embed="rId4" cstate="print"/>
          <a:srcRect l="2502" t="10735" b="7597"/>
          <a:stretch>
            <a:fillRect/>
          </a:stretch>
        </p:blipFill>
        <p:spPr bwMode="auto">
          <a:xfrm>
            <a:off x="1600200" y="914400"/>
            <a:ext cx="59912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ttangolo 6"/>
          <p:cNvSpPr>
            <a:spLocks noChangeArrowheads="1"/>
          </p:cNvSpPr>
          <p:nvPr/>
        </p:nvSpPr>
        <p:spPr bwMode="auto">
          <a:xfrm>
            <a:off x="1524000" y="4800600"/>
            <a:ext cx="640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Hna. Gesuína cursó sólo hasta el tercer grado la de primaria, pero lee, refleflexiona, ora, invoca con fuerza la Sabiduría.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Las novicias sienten que sus palabras vienen del Espíritu.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57150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Immagine 2" descr="_DS00199 copi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0"/>
            <a:ext cx="32004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Immagine 4" descr="_DS00245 copia.jpg"/>
          <p:cNvPicPr>
            <a:picLocks noChangeAspect="1"/>
          </p:cNvPicPr>
          <p:nvPr/>
        </p:nvPicPr>
        <p:blipFill>
          <a:blip r:embed="rId5" cstate="print"/>
          <a:srcRect l="2438" t="6480" r="4878" b="14143"/>
          <a:stretch>
            <a:fillRect/>
          </a:stretch>
        </p:blipFill>
        <p:spPr bwMode="auto">
          <a:xfrm>
            <a:off x="1258888" y="1052513"/>
            <a:ext cx="32496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ttangolo 6"/>
          <p:cNvSpPr>
            <a:spLocks noChangeArrowheads="1"/>
          </p:cNvSpPr>
          <p:nvPr/>
        </p:nvSpPr>
        <p:spPr bwMode="auto">
          <a:xfrm>
            <a:off x="4648200" y="3200400"/>
            <a:ext cx="3733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Madre  Gesuína usaba frecuentemente el cilicio (arriba)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A la izquierda: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instrumentos de penitencia que usaban las hermanas Ursulinas, actualmente están expuestos 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en el museo de Gandino.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 descr="GesuinaS 048.jpg"/>
          <p:cNvPicPr>
            <a:picLocks noChangeAspect="1"/>
          </p:cNvPicPr>
          <p:nvPr/>
        </p:nvPicPr>
        <p:blipFill>
          <a:blip r:embed="rId3" cstate="print"/>
          <a:srcRect t="4166" b="3125"/>
          <a:stretch>
            <a:fillRect/>
          </a:stretch>
        </p:blipFill>
        <p:spPr bwMode="auto">
          <a:xfrm>
            <a:off x="4787900" y="1196975"/>
            <a:ext cx="300831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ttangolo 6"/>
          <p:cNvSpPr>
            <a:spLocks noChangeArrowheads="1"/>
          </p:cNvSpPr>
          <p:nvPr/>
        </p:nvSpPr>
        <p:spPr bwMode="auto">
          <a:xfrm>
            <a:off x="1219200" y="1905000"/>
            <a:ext cx="3124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Hna. Gesuína es también muy sensible a los afectos familiares.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Escribe una carta sólo para Navidad y Pascua, pero reza cada día por ellos, convencida de que este es el don y el consuelo más 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hermoso para ellos.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GesuinaS 18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72B1C"/>
              </a:clrFrom>
              <a:clrTo>
                <a:srgbClr val="872B1C">
                  <a:alpha val="0"/>
                </a:srgbClr>
              </a:clrTo>
            </a:clrChange>
          </a:blip>
          <a:srcRect l="12029" r="9888" b="2449"/>
          <a:stretch>
            <a:fillRect/>
          </a:stretch>
        </p:blipFill>
        <p:spPr bwMode="auto">
          <a:xfrm>
            <a:off x="1115616" y="1124744"/>
            <a:ext cx="289401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ttangolo 6"/>
          <p:cNvSpPr>
            <a:spLocks noChangeArrowheads="1"/>
          </p:cNvSpPr>
          <p:nvPr/>
        </p:nvSpPr>
        <p:spPr bwMode="auto">
          <a:xfrm>
            <a:off x="4499992" y="1484784"/>
            <a:ext cx="31242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Para Daniel y Sofía,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los hermanos solteros, tiene una particolare atención.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«en mi espirítu siempre los tengo presente...</a:t>
            </a:r>
          </a:p>
          <a:p>
            <a:pPr algn="ctr"/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¡Cómo recuerdo las fiestas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de Navidad que pasábamos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todos juntos alrededor del hogar doméstico con la 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pobre mamá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...!»</a:t>
            </a:r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6" descr="GesuinaS 0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141663"/>
            <a:ext cx="29559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asellaDiTesto 4"/>
          <p:cNvSpPr txBox="1">
            <a:spLocks noChangeArrowheads="1"/>
          </p:cNvSpPr>
          <p:nvPr/>
        </p:nvSpPr>
        <p:spPr bwMode="auto">
          <a:xfrm>
            <a:off x="1476375" y="1109663"/>
            <a:ext cx="286543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Madre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Gesuína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nació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en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Prémolo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(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Bérgamo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),</a:t>
            </a:r>
          </a:p>
          <a:p>
            <a:pPr algn="ctr"/>
            <a:r>
              <a:rPr lang="it-IT" dirty="0" err="1">
                <a:solidFill>
                  <a:srgbClr val="800000"/>
                </a:solidFill>
                <a:latin typeface="Comic Sans MS Bold"/>
              </a:rPr>
              <a:t>el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18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febrero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 1882.</a:t>
            </a: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La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localidad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subdividida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en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varios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barrios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contaba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600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habitantes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 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  <p:pic>
        <p:nvPicPr>
          <p:cNvPr id="6" name="Picture 6" descr="GesuinaS 004.jpg"/>
          <p:cNvPicPr>
            <a:picLocks noChangeAspect="1"/>
          </p:cNvPicPr>
          <p:nvPr/>
        </p:nvPicPr>
        <p:blipFill>
          <a:blip r:embed="rId4" cstate="print"/>
          <a:srcRect t="21330"/>
          <a:stretch>
            <a:fillRect/>
          </a:stretch>
        </p:blipFill>
        <p:spPr bwMode="auto">
          <a:xfrm>
            <a:off x="4859338" y="908050"/>
            <a:ext cx="29527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CasellaDiTesto 6"/>
          <p:cNvSpPr txBox="1">
            <a:spLocks noChangeArrowheads="1"/>
          </p:cNvSpPr>
          <p:nvPr/>
        </p:nvSpPr>
        <p:spPr bwMode="auto">
          <a:xfrm>
            <a:off x="4572000" y="5157788"/>
            <a:ext cx="3254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Prémolo a fines de 1800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</p:txBody>
      </p:sp>
      <p:pic>
        <p:nvPicPr>
          <p:cNvPr id="8" name="Picture 6" descr="GesuinaS 002.jpg"/>
          <p:cNvPicPr>
            <a:picLocks noChangeAspect="1"/>
          </p:cNvPicPr>
          <p:nvPr/>
        </p:nvPicPr>
        <p:blipFill>
          <a:blip r:embed="rId5" cstate="print"/>
          <a:srcRect l="10291" t="18163" r="14606" b="16937"/>
          <a:stretch>
            <a:fillRect/>
          </a:stretch>
        </p:blipFill>
        <p:spPr bwMode="auto">
          <a:xfrm>
            <a:off x="4859338" y="2924175"/>
            <a:ext cx="2952750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GesuinaS 07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371600"/>
            <a:ext cx="30480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ttangolo 6"/>
          <p:cNvSpPr>
            <a:spLocks noChangeArrowheads="1"/>
          </p:cNvSpPr>
          <p:nvPr/>
        </p:nvSpPr>
        <p:spPr bwMode="auto">
          <a:xfrm>
            <a:off x="1295400" y="4191000"/>
            <a:ext cx="3124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1923: Hermana Gesuína se traslada con las novicias a la nueva casa en vía Masone en Bérgamo.</a:t>
            </a:r>
          </a:p>
        </p:txBody>
      </p:sp>
      <p:sp>
        <p:nvSpPr>
          <p:cNvPr id="48133" name="Rettangolo 6"/>
          <p:cNvSpPr>
            <a:spLocks noChangeArrowheads="1"/>
          </p:cNvSpPr>
          <p:nvPr/>
        </p:nvSpPr>
        <p:spPr bwMode="auto">
          <a:xfrm>
            <a:off x="4800600" y="3932238"/>
            <a:ext cx="31242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1926: Es elegida como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Consejera general 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1927: Es Vicaria general, cargo que ejercerá durante 12 años</a:t>
            </a:r>
          </a:p>
        </p:txBody>
      </p:sp>
      <p:pic>
        <p:nvPicPr>
          <p:cNvPr id="7" name="Picture 3" descr="GesuinaS 160.jpg"/>
          <p:cNvPicPr>
            <a:picLocks noChangeAspect="1"/>
          </p:cNvPicPr>
          <p:nvPr/>
        </p:nvPicPr>
        <p:blipFill>
          <a:blip r:embed="rId5" cstate="print"/>
          <a:srcRect l="3239" t="5254" r="4193" b="6746"/>
          <a:stretch>
            <a:fillRect/>
          </a:stretch>
        </p:blipFill>
        <p:spPr bwMode="auto">
          <a:xfrm>
            <a:off x="4800600" y="1371600"/>
            <a:ext cx="31718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 descr="GesuinaS 206"/>
          <p:cNvPicPr>
            <a:picLocks noChangeAspect="1" noChangeArrowheads="1"/>
          </p:cNvPicPr>
          <p:nvPr/>
        </p:nvPicPr>
        <p:blipFill>
          <a:blip r:embed="rId5" cstate="print"/>
          <a:srcRect r="4857" b="9531"/>
          <a:stretch>
            <a:fillRect/>
          </a:stretch>
        </p:blipFill>
        <p:spPr bwMode="auto">
          <a:xfrm>
            <a:off x="827584" y="1124744"/>
            <a:ext cx="2790186" cy="408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ttangolo 6"/>
          <p:cNvSpPr>
            <a:spLocks noChangeArrowheads="1"/>
          </p:cNvSpPr>
          <p:nvPr/>
        </p:nvSpPr>
        <p:spPr bwMode="auto">
          <a:xfrm>
            <a:off x="4211960" y="1157536"/>
            <a:ext cx="3124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Siendo Vicaria se hace cargo de las hermanas, de la casa, de los geranios...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"Vivir escondida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con Cristo en Dios".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"No soy yo quien vive...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Es Cristo quien vive en mí".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“El 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humilde cotidiano es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el atajo hacia la santidad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.”</a:t>
            </a:r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  <p:pic>
        <p:nvPicPr>
          <p:cNvPr id="49157" name="I Colori dell'Amor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4404" y="485284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9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491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3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7"/>
                </p:tgtEl>
              </p:cMediaNode>
            </p:audio>
          </p:childTnLst>
        </p:cTn>
      </p:par>
    </p:tnLst>
    <p:bldLst>
      <p:bldP spid="491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8366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GesuinaS 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3600"/>
            <a:ext cx="316865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ttangolo 6"/>
          <p:cNvSpPr>
            <a:spLocks noChangeArrowheads="1"/>
          </p:cNvSpPr>
          <p:nvPr/>
        </p:nvSpPr>
        <p:spPr bwMode="auto">
          <a:xfrm>
            <a:off x="4860032" y="1988840"/>
            <a:ext cx="31242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En esta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habitción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Madre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Gesuína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descansa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 </a:t>
            </a: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pero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sobre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todo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reza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it-IT" dirty="0">
                <a:solidFill>
                  <a:srgbClr val="800000"/>
                </a:solidFill>
                <a:latin typeface="Comic Sans MS Bold"/>
              </a:rPr>
              <a:t>y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hace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penitencia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, para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participar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así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 la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Pasión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 Cristo y 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colaborar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en la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salvación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del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mundo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 err="1">
                <a:solidFill>
                  <a:srgbClr val="800000"/>
                </a:solidFill>
                <a:latin typeface="Comic Sans MS Bold"/>
              </a:rPr>
              <a:t>Está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convencida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de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que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esto es su verdadero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apostolado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GesuinaS 08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213100"/>
            <a:ext cx="3024187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 descr="GesuinaS 090.jpg"/>
          <p:cNvPicPr>
            <a:picLocks noChangeAspect="1"/>
          </p:cNvPicPr>
          <p:nvPr/>
        </p:nvPicPr>
        <p:blipFill>
          <a:blip r:embed="rId6" cstate="print"/>
          <a:srcRect l="7431" t="8145" r="4684" b="7355"/>
          <a:stretch>
            <a:fillRect/>
          </a:stretch>
        </p:blipFill>
        <p:spPr bwMode="auto">
          <a:xfrm>
            <a:off x="4716463" y="1341438"/>
            <a:ext cx="28797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Rettangolo 4"/>
          <p:cNvSpPr>
            <a:spLocks noChangeArrowheads="1"/>
          </p:cNvSpPr>
          <p:nvPr/>
        </p:nvSpPr>
        <p:spPr bwMode="auto">
          <a:xfrm>
            <a:off x="1071562" y="3485016"/>
            <a:ext cx="35004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1939: Madre Gesuína es elegida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Superiora general.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Se siente turbada, incapaz, pero se confía totalmente al Señor y  durante 12 años es una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verdadera guía espiritual del Instituto.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  <p:pic>
        <p:nvPicPr>
          <p:cNvPr id="6" name="Picture 3" descr="GesuinaS 20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8F0E5"/>
              </a:clrFrom>
              <a:clrTo>
                <a:srgbClr val="F8F0E5">
                  <a:alpha val="0"/>
                </a:srgbClr>
              </a:clrTo>
            </a:clrChange>
          </a:blip>
          <a:srcRect l="13251" t="2982" r="9181" b="4810"/>
          <a:stretch>
            <a:fillRect/>
          </a:stretch>
        </p:blipFill>
        <p:spPr bwMode="auto">
          <a:xfrm>
            <a:off x="1547814" y="908051"/>
            <a:ext cx="2058988" cy="301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I Colori dell'Amor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51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7" showWhenStopped="0">
                <p:cTn id="34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"/>
                </p:tgtEl>
              </p:cMediaNode>
            </p:audio>
          </p:childTnLst>
        </p:cTn>
      </p:par>
    </p:tnLst>
    <p:bldLst>
      <p:bldP spid="512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GesuinaS 089.jpg"/>
          <p:cNvPicPr>
            <a:picLocks noChangeAspect="1"/>
          </p:cNvPicPr>
          <p:nvPr/>
        </p:nvPicPr>
        <p:blipFill>
          <a:blip r:embed="rId3" cstate="print"/>
          <a:srcRect t="4121" r="4222"/>
          <a:stretch>
            <a:fillRect/>
          </a:stretch>
        </p:blipFill>
        <p:spPr bwMode="auto">
          <a:xfrm>
            <a:off x="1403350" y="2276475"/>
            <a:ext cx="302418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ttangolo 3"/>
          <p:cNvSpPr>
            <a:spLocks noChangeArrowheads="1"/>
          </p:cNvSpPr>
          <p:nvPr/>
        </p:nvSpPr>
        <p:spPr bwMode="auto">
          <a:xfrm>
            <a:off x="4572000" y="2286000"/>
            <a:ext cx="3352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Alumnas y pupilas de la casa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generalicia la aman tanto.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Recuerdan sus dulces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exhortaciones a la oración,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su sonrisa casi tímida pero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alentadora.</a:t>
            </a:r>
          </a:p>
          <a:p>
            <a:pPr algn="ctr"/>
            <a:endParaRPr lang="it-IT">
              <a:solidFill>
                <a:srgbClr val="800000"/>
              </a:solidFill>
              <a:latin typeface="Comic Sans MS Bold"/>
            </a:endParaRP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 descr="GesuinaS 078.jpg"/>
          <p:cNvPicPr>
            <a:picLocks noChangeAspect="1"/>
          </p:cNvPicPr>
          <p:nvPr/>
        </p:nvPicPr>
        <p:blipFill>
          <a:blip r:embed="rId3" cstate="print"/>
          <a:srcRect l="5615" t="8437"/>
          <a:stretch>
            <a:fillRect/>
          </a:stretch>
        </p:blipFill>
        <p:spPr bwMode="auto">
          <a:xfrm>
            <a:off x="1331913" y="1484313"/>
            <a:ext cx="30241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ttangolo 3"/>
          <p:cNvSpPr>
            <a:spLocks noChangeArrowheads="1"/>
          </p:cNvSpPr>
          <p:nvPr/>
        </p:nvSpPr>
        <p:spPr bwMode="auto">
          <a:xfrm>
            <a:off x="1371600" y="3657600"/>
            <a:ext cx="3124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De diciembre de 1951 hasta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febrero del año siguiente,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Madre 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Gesuína 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visita a las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Hermanas en Eritrea: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un lindo grupo de misioneras</a:t>
            </a:r>
          </a:p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“llenas de ardiente celo".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  <p:pic>
        <p:nvPicPr>
          <p:cNvPr id="5" name="Picture 3" descr="GesuinaS 082.jpg"/>
          <p:cNvPicPr>
            <a:picLocks noChangeAspect="1"/>
          </p:cNvPicPr>
          <p:nvPr/>
        </p:nvPicPr>
        <p:blipFill>
          <a:blip r:embed="rId4" cstate="print"/>
          <a:srcRect l="5318" t="7968" r="1929" b="-3328"/>
          <a:stretch>
            <a:fillRect/>
          </a:stretch>
        </p:blipFill>
        <p:spPr bwMode="auto">
          <a:xfrm>
            <a:off x="4643438" y="3429000"/>
            <a:ext cx="3240087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>
            <a:spLocks noChangeArrowheads="1"/>
          </p:cNvSpPr>
          <p:nvPr/>
        </p:nvSpPr>
        <p:spPr bwMode="auto">
          <a:xfrm>
            <a:off x="5364163" y="4365625"/>
            <a:ext cx="1371600" cy="762000"/>
          </a:xfrm>
          <a:prstGeom prst="ellipse">
            <a:avLst/>
          </a:prstGeom>
          <a:noFill/>
          <a:ln w="9525">
            <a:solidFill>
              <a:srgbClr val="F0AC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 dirty="0">
              <a:noFill/>
              <a:latin typeface="+mn-lt"/>
              <a:ea typeface="+mn-ea"/>
              <a:cs typeface="+mn-cs"/>
            </a:endParaRPr>
          </a:p>
        </p:txBody>
      </p:sp>
      <p:sp>
        <p:nvSpPr>
          <p:cNvPr id="53255" name="Rettangolo 6"/>
          <p:cNvSpPr>
            <a:spLocks noChangeArrowheads="1"/>
          </p:cNvSpPr>
          <p:nvPr/>
        </p:nvSpPr>
        <p:spPr bwMode="auto">
          <a:xfrm>
            <a:off x="4787900" y="1052513"/>
            <a:ext cx="31242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Ha sido invitada a Asmara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por el Obispo Capuchino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Mons. Luís Marinoni,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que fue su confesor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 durante 10 años.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Fue él quien hizo posible la apertura de la misión en Eritrea en 1938.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6" grpId="0" animBg="1"/>
      <p:bldP spid="532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GesuinaS 079.jpg"/>
          <p:cNvPicPr>
            <a:picLocks noChangeAspect="1"/>
          </p:cNvPicPr>
          <p:nvPr/>
        </p:nvPicPr>
        <p:blipFill>
          <a:blip r:embed="rId3" cstate="print"/>
          <a:srcRect t="-3632"/>
          <a:stretch>
            <a:fillRect/>
          </a:stretch>
        </p:blipFill>
        <p:spPr bwMode="auto">
          <a:xfrm>
            <a:off x="1403350" y="908050"/>
            <a:ext cx="6408738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ttangolo 6"/>
          <p:cNvSpPr>
            <a:spLocks noChangeArrowheads="1"/>
          </p:cNvSpPr>
          <p:nvPr/>
        </p:nvSpPr>
        <p:spPr bwMode="auto">
          <a:xfrm>
            <a:off x="1403350" y="5013176"/>
            <a:ext cx="662463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dirty="0">
                <a:solidFill>
                  <a:srgbClr val="800000"/>
                </a:solidFill>
                <a:latin typeface="Comic Sans MS Bold"/>
              </a:rPr>
              <a:t>A partir de esta visita de Madre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Gesuína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,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las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misioneras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ya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no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desarrollaron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sus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actividade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sólo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en la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ciudad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, sino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que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fueron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a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los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publos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alejados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,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entre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los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más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Comic Sans MS Bold"/>
              </a:rPr>
              <a:t>pobres</a:t>
            </a:r>
            <a:r>
              <a:rPr lang="it-IT" sz="1600" dirty="0">
                <a:solidFill>
                  <a:srgbClr val="800000"/>
                </a:solidFill>
                <a:latin typeface="Comic Sans MS Bold"/>
              </a:rPr>
              <a:t>.</a:t>
            </a:r>
          </a:p>
          <a:p>
            <a:pPr algn="ctr"/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8366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GesuinaS 213"/>
          <p:cNvPicPr>
            <a:picLocks noChangeAspect="1" noChangeArrowheads="1"/>
          </p:cNvPicPr>
          <p:nvPr/>
        </p:nvPicPr>
        <p:blipFill>
          <a:blip r:embed="rId3" cstate="print"/>
          <a:srcRect t="7211" r="5283"/>
          <a:stretch>
            <a:fillRect/>
          </a:stretch>
        </p:blipFill>
        <p:spPr bwMode="auto">
          <a:xfrm>
            <a:off x="1259632" y="1628800"/>
            <a:ext cx="32766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ttangolo 3"/>
          <p:cNvSpPr>
            <a:spLocks noChangeArrowheads="1"/>
          </p:cNvSpPr>
          <p:nvPr/>
        </p:nvSpPr>
        <p:spPr bwMode="auto">
          <a:xfrm>
            <a:off x="4800600" y="2209800"/>
            <a:ext cx="3124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1952: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Madre Dositea Bottani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es elegida Superiora general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y Madre Gesuína será su Vicaria hasta 1963.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La profunda comunión entre ellas da seguridad e impulso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al Instituto en una profunda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renovación, también en el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hábito.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GesuinaS 096.jpg"/>
          <p:cNvPicPr>
            <a:picLocks noChangeAspect="1"/>
          </p:cNvPicPr>
          <p:nvPr/>
        </p:nvPicPr>
        <p:blipFill>
          <a:blip r:embed="rId3" cstate="print"/>
          <a:srcRect l="8549" t="3339" r="6151" b="2448"/>
          <a:stretch>
            <a:fillRect/>
          </a:stretch>
        </p:blipFill>
        <p:spPr bwMode="auto">
          <a:xfrm>
            <a:off x="1331913" y="1268413"/>
            <a:ext cx="30956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GesuinaS 186"/>
          <p:cNvPicPr>
            <a:picLocks noChangeAspect="1" noChangeArrowheads="1"/>
          </p:cNvPicPr>
          <p:nvPr/>
        </p:nvPicPr>
        <p:blipFill>
          <a:blip r:embed="rId4" cstate="print"/>
          <a:srcRect l="3891" t="2037"/>
          <a:stretch>
            <a:fillRect/>
          </a:stretch>
        </p:blipFill>
        <p:spPr bwMode="auto">
          <a:xfrm>
            <a:off x="4859338" y="1268413"/>
            <a:ext cx="2811462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ttangolo 5"/>
          <p:cNvSpPr>
            <a:spLocks noChangeArrowheads="1"/>
          </p:cNvSpPr>
          <p:nvPr/>
        </p:nvSpPr>
        <p:spPr bwMode="auto">
          <a:xfrm>
            <a:off x="1295400" y="3886200"/>
            <a:ext cx="3200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En el nuevo Consejo general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la palabra de Madre Gesuína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es muy  apreciada, porque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ella siempre recuerda con  su vida lo que más cuenta:</a:t>
            </a:r>
          </a:p>
          <a:p>
            <a:pPr algn="ctr"/>
            <a:r>
              <a:rPr lang="it-IT" b="1" i="1">
                <a:solidFill>
                  <a:srgbClr val="800000"/>
                </a:solidFill>
                <a:latin typeface="Comic Sans MS Bold"/>
              </a:rPr>
              <a:t>la unión con Dios</a:t>
            </a:r>
            <a:r>
              <a:rPr lang="it-IT">
                <a:solidFill>
                  <a:srgbClr val="800000"/>
                </a:solidFill>
                <a:latin typeface="Comic Sans MS Bold"/>
              </a:rPr>
              <a:t>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ttangolo 3"/>
          <p:cNvSpPr>
            <a:spLocks noChangeArrowheads="1"/>
          </p:cNvSpPr>
          <p:nvPr/>
        </p:nvSpPr>
        <p:spPr bwMode="auto">
          <a:xfrm>
            <a:off x="1295400" y="1371600"/>
            <a:ext cx="32004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/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“Vivan unidas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a Jesús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y no teman.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Trabajen,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recen,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callen: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es la vocación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de los santos.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No pierdan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ni un minuto de tiempo,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la vida huye,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nos acercamos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a la eternidad...”</a:t>
            </a:r>
          </a:p>
        </p:txBody>
      </p:sp>
      <p:pic>
        <p:nvPicPr>
          <p:cNvPr id="5" name="Picture 4" descr="GesuinaS 179"/>
          <p:cNvPicPr>
            <a:picLocks noChangeAspect="1" noChangeArrowheads="1"/>
          </p:cNvPicPr>
          <p:nvPr/>
        </p:nvPicPr>
        <p:blipFill>
          <a:blip r:embed="rId4" cstate="print"/>
          <a:srcRect l="10544" t="4213" r="14207" b="17119"/>
          <a:stretch>
            <a:fillRect/>
          </a:stretch>
        </p:blipFill>
        <p:spPr bwMode="auto">
          <a:xfrm>
            <a:off x="4724400" y="1524000"/>
            <a:ext cx="30813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 descr="GesuinaS 0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90600"/>
            <a:ext cx="29829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CasellaDiTesto 4"/>
          <p:cNvSpPr txBox="1">
            <a:spLocks noChangeArrowheads="1"/>
          </p:cNvSpPr>
          <p:nvPr/>
        </p:nvSpPr>
        <p:spPr bwMode="auto">
          <a:xfrm>
            <a:off x="1219200" y="3352800"/>
            <a:ext cx="32543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El mismo día de su nacimiento, la pequeña es llevada a la fuente bautismal en la iglesia parroquial de San Andrés apóstol, donde era párroco el Padre Ángel Asperti.</a:t>
            </a:r>
          </a:p>
        </p:txBody>
      </p:sp>
      <p:pic>
        <p:nvPicPr>
          <p:cNvPr id="16389" name="Immagine 6" descr="Ch.p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263900"/>
            <a:ext cx="3024187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CasellaDiTesto 4"/>
          <p:cNvSpPr txBox="1">
            <a:spLocks noChangeArrowheads="1"/>
          </p:cNvSpPr>
          <p:nvPr/>
        </p:nvSpPr>
        <p:spPr bwMode="auto">
          <a:xfrm>
            <a:off x="4648200" y="1524000"/>
            <a:ext cx="3254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Le ponen el nombre de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María Dominga Rosalía.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En la casa la llaman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simplemente "Nina".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8539162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GesuinaS 100.jpg"/>
          <p:cNvPicPr>
            <a:picLocks noChangeAspect="1"/>
          </p:cNvPicPr>
          <p:nvPr/>
        </p:nvPicPr>
        <p:blipFill>
          <a:blip r:embed="rId3" cstate="print"/>
          <a:srcRect l="2426" r="4636" b="10289"/>
          <a:stretch>
            <a:fillRect/>
          </a:stretch>
        </p:blipFill>
        <p:spPr bwMode="auto">
          <a:xfrm>
            <a:off x="1143000" y="838200"/>
            <a:ext cx="3097213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 descr="GesuinaS 113.jpg"/>
          <p:cNvPicPr>
            <a:picLocks noChangeAspect="1"/>
          </p:cNvPicPr>
          <p:nvPr/>
        </p:nvPicPr>
        <p:blipFill>
          <a:blip r:embed="rId4" cstate="print"/>
          <a:srcRect l="7072" t="4797" r="6299" b="2399"/>
          <a:stretch>
            <a:fillRect/>
          </a:stretch>
        </p:blipFill>
        <p:spPr bwMode="auto">
          <a:xfrm>
            <a:off x="4876800" y="898525"/>
            <a:ext cx="27432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ttangolo 4"/>
          <p:cNvSpPr>
            <a:spLocks noChangeArrowheads="1"/>
          </p:cNvSpPr>
          <p:nvPr/>
        </p:nvSpPr>
        <p:spPr bwMode="auto">
          <a:xfrm>
            <a:off x="1331913" y="3357563"/>
            <a:ext cx="30241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solidFill>
                <a:srgbClr val="800000"/>
              </a:solidFill>
              <a:latin typeface="Comic Sans MS" pitchFamily="66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Antes de explayarnos con los otros, tenemos necesidad, de conversar amigablemente con Dios, por quien nos sentimos amadas...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651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GesuinaS 092.jpg"/>
          <p:cNvPicPr>
            <a:picLocks noChangeAspect="1"/>
          </p:cNvPicPr>
          <p:nvPr/>
        </p:nvPicPr>
        <p:blipFill>
          <a:blip r:embed="rId4" cstate="print"/>
          <a:srcRect l="3915" t="7813"/>
          <a:stretch>
            <a:fillRect/>
          </a:stretch>
        </p:blipFill>
        <p:spPr bwMode="auto">
          <a:xfrm>
            <a:off x="1403350" y="1125538"/>
            <a:ext cx="3043238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ttangolo 3"/>
          <p:cNvSpPr>
            <a:spLocks noChangeArrowheads="1"/>
          </p:cNvSpPr>
          <p:nvPr/>
        </p:nvSpPr>
        <p:spPr bwMode="auto">
          <a:xfrm>
            <a:off x="4800600" y="1981200"/>
            <a:ext cx="3352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Si no extraemos, las palabras de vida de la </a:t>
            </a:r>
            <a:r>
              <a:rPr lang="it-IT" dirty="0" smtClean="0">
                <a:solidFill>
                  <a:srgbClr val="800000"/>
                </a:solidFill>
                <a:latin typeface="Comic Sans MS" pitchFamily="66" charset="0"/>
              </a:rPr>
              <a:t>intimidad</a:t>
            </a:r>
          </a:p>
          <a:p>
            <a:pPr algn="ctr"/>
            <a:r>
              <a:rPr lang="it-IT" dirty="0" smtClean="0">
                <a:solidFill>
                  <a:srgbClr val="800000"/>
                </a:solidFill>
                <a:latin typeface="Comic Sans MS" pitchFamily="66" charset="0"/>
              </a:rPr>
              <a:t> con Jesús,</a:t>
            </a:r>
          </a:p>
          <a:p>
            <a:pPr algn="ctr"/>
            <a:endParaRPr lang="it-IT" dirty="0">
              <a:solidFill>
                <a:srgbClr val="800000"/>
              </a:solidFill>
              <a:latin typeface="Comic Sans MS" pitchFamily="66" charset="0"/>
            </a:endParaRPr>
          </a:p>
          <a:p>
            <a:pPr algn="ctr"/>
            <a:r>
              <a:rPr lang="it-IT" dirty="0" smtClean="0">
                <a:solidFill>
                  <a:srgbClr val="800000"/>
                </a:solidFill>
                <a:latin typeface="Comic Sans MS" pitchFamily="66" charset="0"/>
              </a:rPr>
              <a:t>Dios 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no hablará por nuestra</a:t>
            </a: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boca y la palabra quedará estéril.</a:t>
            </a:r>
          </a:p>
        </p:txBody>
      </p:sp>
      <p:pic>
        <p:nvPicPr>
          <p:cNvPr id="59397" name="Tenerezza_Divin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060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59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8" showWhenStopped="0">
                <p:cTn id="28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397"/>
                </p:tgtEl>
              </p:cMediaNode>
            </p:audio>
          </p:childTnLst>
        </p:cTn>
      </p:par>
    </p:tnLst>
    <p:bldLst>
      <p:bldP spid="5939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GesuinaS 101.jpg"/>
          <p:cNvPicPr>
            <a:picLocks noChangeAspect="1"/>
          </p:cNvPicPr>
          <p:nvPr/>
        </p:nvPicPr>
        <p:blipFill>
          <a:blip r:embed="rId3" cstate="print"/>
          <a:srcRect l="6136" t="4167" r="14742" b="2820"/>
          <a:stretch>
            <a:fillRect/>
          </a:stretch>
        </p:blipFill>
        <p:spPr bwMode="auto">
          <a:xfrm>
            <a:off x="4787900" y="1268413"/>
            <a:ext cx="27844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 descr="GesuinaS 10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8EBDB"/>
              </a:clrFrom>
              <a:clrTo>
                <a:srgbClr val="F8EBDB">
                  <a:alpha val="0"/>
                </a:srgbClr>
              </a:clrTo>
            </a:clrChange>
          </a:blip>
          <a:srcRect l="12675" t="6522" r="13809" b="2174"/>
          <a:stretch>
            <a:fillRect/>
          </a:stretch>
        </p:blipFill>
        <p:spPr bwMode="auto">
          <a:xfrm>
            <a:off x="1619250" y="1196975"/>
            <a:ext cx="2317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ttangolo 4"/>
          <p:cNvSpPr>
            <a:spLocks noChangeArrowheads="1"/>
          </p:cNvSpPr>
          <p:nvPr/>
        </p:nvSpPr>
        <p:spPr bwMode="auto">
          <a:xfrm>
            <a:off x="1187450" y="4005263"/>
            <a:ext cx="33528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“Amar,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callar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,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sufrir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...</a:t>
            </a:r>
          </a:p>
          <a:p>
            <a:pPr algn="ctr"/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ésta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 es la </a:t>
            </a:r>
            <a:r>
              <a:rPr lang="it-IT" dirty="0" err="1" smtClean="0">
                <a:solidFill>
                  <a:srgbClr val="800000"/>
                </a:solidFill>
                <a:latin typeface="Comic Sans MS" pitchFamily="66" charset="0"/>
              </a:rPr>
              <a:t>virtud</a:t>
            </a:r>
            <a:endParaRPr lang="it-IT" dirty="0">
              <a:solidFill>
                <a:srgbClr val="800000"/>
              </a:solidFill>
              <a:latin typeface="Comic Sans MS" pitchFamily="66" charset="0"/>
            </a:endParaRPr>
          </a:p>
          <a:p>
            <a:pPr algn="ctr"/>
            <a:r>
              <a:rPr lang="it-IT" dirty="0" smtClean="0">
                <a:solidFill>
                  <a:srgbClr val="800000"/>
                </a:solidFill>
                <a:latin typeface="Comic Sans MS" pitchFamily="66" charset="0"/>
              </a:rPr>
              <a:t>de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los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santos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.”</a:t>
            </a:r>
          </a:p>
          <a:p>
            <a:endParaRPr lang="it-IT" sz="1100" dirty="0">
              <a:solidFill>
                <a:srgbClr val="800000"/>
              </a:solidFill>
              <a:latin typeface="Comic Sans MS" pitchFamily="66" charset="0"/>
            </a:endParaRP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“Puro amor, puro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sufrir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.”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71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10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GesuinaS 133.jpg"/>
          <p:cNvPicPr>
            <a:picLocks noChangeAspect="1"/>
          </p:cNvPicPr>
          <p:nvPr/>
        </p:nvPicPr>
        <p:blipFill>
          <a:blip r:embed="rId3" cstate="print"/>
          <a:srcRect r="10001" b="7552"/>
          <a:stretch>
            <a:fillRect/>
          </a:stretch>
        </p:blipFill>
        <p:spPr bwMode="auto">
          <a:xfrm>
            <a:off x="4859338" y="1557338"/>
            <a:ext cx="32131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 descr="GesuinaS 135.jpg"/>
          <p:cNvPicPr>
            <a:picLocks noChangeAspect="1"/>
          </p:cNvPicPr>
          <p:nvPr/>
        </p:nvPicPr>
        <p:blipFill>
          <a:blip r:embed="rId4" cstate="print"/>
          <a:srcRect l="9897" t="17638" r="3807"/>
          <a:stretch>
            <a:fillRect/>
          </a:stretch>
        </p:blipFill>
        <p:spPr bwMode="auto">
          <a:xfrm>
            <a:off x="1476375" y="1557338"/>
            <a:ext cx="30718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ttangolo 4"/>
          <p:cNvSpPr>
            <a:spLocks noChangeArrowheads="1"/>
          </p:cNvSpPr>
          <p:nvPr/>
        </p:nvSpPr>
        <p:spPr bwMode="auto">
          <a:xfrm>
            <a:off x="1635716" y="5661025"/>
            <a:ext cx="624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pitchFamily="34" charset="-128"/>
                <a:cs typeface="+mn-cs"/>
              </a:rPr>
              <a:t>En Villa del Adda, anciana entre los ancianos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GesuinaS 1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341438"/>
            <a:ext cx="28606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GesuinaS 219"/>
          <p:cNvPicPr>
            <a:picLocks noChangeAspect="1" noChangeArrowheads="1"/>
          </p:cNvPicPr>
          <p:nvPr/>
        </p:nvPicPr>
        <p:blipFill>
          <a:blip r:embed="rId5" cstate="print"/>
          <a:srcRect l="11430" t="19614" r="13058" b="3831"/>
          <a:stretch>
            <a:fillRect/>
          </a:stretch>
        </p:blipFill>
        <p:spPr bwMode="auto">
          <a:xfrm>
            <a:off x="5029200" y="1371600"/>
            <a:ext cx="28305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ttangolo 5"/>
          <p:cNvSpPr>
            <a:spLocks noChangeArrowheads="1"/>
          </p:cNvSpPr>
          <p:nvPr/>
        </p:nvSpPr>
        <p:spPr bwMode="auto">
          <a:xfrm>
            <a:off x="1692275" y="5300663"/>
            <a:ext cx="6461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pitchFamily="34" charset="-128"/>
                <a:cs typeface="+mn-cs"/>
              </a:rPr>
              <a:t>En Bérgamo con Madre Dositea y con las </a:t>
            </a:r>
            <a:r>
              <a:rPr lang="it-IT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pitchFamily="34" charset="-128"/>
                <a:cs typeface="+mn-cs"/>
              </a:rPr>
              <a:t>sobrinas</a:t>
            </a:r>
            <a:r>
              <a:rPr lang="it-IT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pitchFamily="34" charset="-128"/>
                <a:cs typeface="+mn-cs"/>
              </a:rPr>
              <a:t> </a:t>
            </a:r>
            <a:endParaRPr lang="it-IT" b="1" dirty="0" smtClean="0">
              <a:solidFill>
                <a:srgbClr val="8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it-IT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pitchFamily="34" charset="-128"/>
                <a:cs typeface="+mn-cs"/>
              </a:rPr>
              <a:t>de </a:t>
            </a:r>
            <a:r>
              <a:rPr lang="it-IT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pitchFamily="34" charset="-128"/>
                <a:cs typeface="+mn-cs"/>
              </a:rPr>
              <a:t>Prémolo.</a:t>
            </a:r>
          </a:p>
        </p:txBody>
      </p:sp>
      <p:pic>
        <p:nvPicPr>
          <p:cNvPr id="62470" name="Tenerezza_Divin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4724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2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70"/>
                </p:tgtEl>
              </p:cMediaNode>
            </p:audio>
          </p:childTnLst>
        </p:cTn>
      </p:par>
    </p:tnLst>
    <p:bldLst>
      <p:bldP spid="6246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GesuinaS 191"/>
          <p:cNvPicPr>
            <a:picLocks noChangeAspect="1" noChangeArrowheads="1"/>
          </p:cNvPicPr>
          <p:nvPr/>
        </p:nvPicPr>
        <p:blipFill>
          <a:blip r:embed="rId3" cstate="print"/>
          <a:srcRect l="15977" t="9622" r="14259" b="19722"/>
          <a:stretch>
            <a:fillRect/>
          </a:stretch>
        </p:blipFill>
        <p:spPr bwMode="auto">
          <a:xfrm>
            <a:off x="4787900" y="1268413"/>
            <a:ext cx="29749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ttangolo 3"/>
          <p:cNvSpPr>
            <a:spLocks noChangeArrowheads="1"/>
          </p:cNvSpPr>
          <p:nvPr/>
        </p:nvSpPr>
        <p:spPr bwMode="auto">
          <a:xfrm>
            <a:off x="1143000" y="3048000"/>
            <a:ext cx="335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Carta a la sobrina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Hna. María Luisa Morandini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 descr="GesuinaS 192"/>
          <p:cNvPicPr>
            <a:picLocks noChangeAspect="1" noChangeArrowheads="1"/>
          </p:cNvPicPr>
          <p:nvPr/>
        </p:nvPicPr>
        <p:blipFill>
          <a:blip r:embed="rId3" cstate="print"/>
          <a:srcRect l="19048" t="11952" r="10458" b="12598"/>
          <a:stretch>
            <a:fillRect/>
          </a:stretch>
        </p:blipFill>
        <p:spPr bwMode="auto">
          <a:xfrm>
            <a:off x="1403350" y="1196975"/>
            <a:ext cx="30384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GesuinaS 190"/>
          <p:cNvPicPr>
            <a:picLocks noChangeAspect="1" noChangeArrowheads="1"/>
          </p:cNvPicPr>
          <p:nvPr/>
        </p:nvPicPr>
        <p:blipFill>
          <a:blip r:embed="rId4" cstate="print"/>
          <a:srcRect l="17155" t="15549" r="13293" b="17093"/>
          <a:stretch>
            <a:fillRect/>
          </a:stretch>
        </p:blipFill>
        <p:spPr bwMode="auto">
          <a:xfrm>
            <a:off x="4716463" y="1196975"/>
            <a:ext cx="3132137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 descr="GesuinaS 183"/>
          <p:cNvPicPr>
            <a:picLocks noChangeAspect="1" noChangeArrowheads="1"/>
          </p:cNvPicPr>
          <p:nvPr/>
        </p:nvPicPr>
        <p:blipFill>
          <a:blip r:embed="rId3" cstate="print"/>
          <a:srcRect l="6371" t="4237"/>
          <a:stretch>
            <a:fillRect/>
          </a:stretch>
        </p:blipFill>
        <p:spPr bwMode="auto">
          <a:xfrm>
            <a:off x="1447800" y="1143000"/>
            <a:ext cx="271621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ttangolo 3"/>
          <p:cNvSpPr>
            <a:spLocks noChangeArrowheads="1"/>
          </p:cNvSpPr>
          <p:nvPr/>
        </p:nvSpPr>
        <p:spPr bwMode="auto">
          <a:xfrm>
            <a:off x="1447800" y="54102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Con el cardenal Ottaviani</a:t>
            </a:r>
          </a:p>
        </p:txBody>
      </p:sp>
      <p:pic>
        <p:nvPicPr>
          <p:cNvPr id="6" name="Picture 6" descr="GesuinaS 063.jpg"/>
          <p:cNvPicPr>
            <a:picLocks noChangeAspect="1"/>
          </p:cNvPicPr>
          <p:nvPr/>
        </p:nvPicPr>
        <p:blipFill>
          <a:blip r:embed="rId4" cstate="print"/>
          <a:srcRect l="5055" t="13040" r="11778" b="1437"/>
          <a:stretch>
            <a:fillRect/>
          </a:stretch>
        </p:blipFill>
        <p:spPr bwMode="auto">
          <a:xfrm>
            <a:off x="4953000" y="1219200"/>
            <a:ext cx="27543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ttangolo 6"/>
          <p:cNvSpPr>
            <a:spLocks noChangeArrowheads="1"/>
          </p:cNvSpPr>
          <p:nvPr/>
        </p:nvSpPr>
        <p:spPr bwMode="auto">
          <a:xfrm>
            <a:off x="4932363" y="5445125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Con la sobrina Hna. Aldina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esuinaS 199"/>
          <p:cNvPicPr>
            <a:picLocks noChangeAspect="1" noChangeArrowheads="1"/>
          </p:cNvPicPr>
          <p:nvPr/>
        </p:nvPicPr>
        <p:blipFill>
          <a:blip r:embed="rId3" cstate="print">
            <a:lum contrast="16000"/>
          </a:blip>
          <a:srcRect l="1422" t="15094" r="392" b="4366"/>
          <a:stretch>
            <a:fillRect/>
          </a:stretch>
        </p:blipFill>
        <p:spPr bwMode="auto">
          <a:xfrm>
            <a:off x="1258888" y="1196975"/>
            <a:ext cx="674052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ttangolo 6"/>
          <p:cNvSpPr>
            <a:spLocks noChangeArrowheads="1"/>
          </p:cNvSpPr>
          <p:nvPr/>
        </p:nvSpPr>
        <p:spPr bwMode="auto">
          <a:xfrm>
            <a:off x="1447800" y="5157788"/>
            <a:ext cx="6172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1956 En la fiesta del 50° aniversario de 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Profesión  religiosa: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GesuinaS 108.jpg"/>
          <p:cNvPicPr>
            <a:picLocks noChangeAspect="1"/>
          </p:cNvPicPr>
          <p:nvPr/>
        </p:nvPicPr>
        <p:blipFill>
          <a:blip r:embed="rId3" cstate="print">
            <a:lum contrast="22000"/>
          </a:blip>
          <a:srcRect/>
          <a:stretch>
            <a:fillRect/>
          </a:stretch>
        </p:blipFill>
        <p:spPr bwMode="auto">
          <a:xfrm>
            <a:off x="1331640" y="980728"/>
            <a:ext cx="6592887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ttangolo 3"/>
          <p:cNvSpPr>
            <a:spLocks noChangeArrowheads="1"/>
          </p:cNvSpPr>
          <p:nvPr/>
        </p:nvSpPr>
        <p:spPr bwMode="auto">
          <a:xfrm>
            <a:off x="1475656" y="5308699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En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Bérgamo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 con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las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misioneras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 y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las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" pitchFamily="66" charset="0"/>
              </a:rPr>
              <a:t>primeras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it-IT" dirty="0" err="1" smtClean="0">
                <a:solidFill>
                  <a:srgbClr val="800000"/>
                </a:solidFill>
                <a:latin typeface="Comic Sans MS" pitchFamily="66" charset="0"/>
              </a:rPr>
              <a:t>vocaciones</a:t>
            </a:r>
            <a:endParaRPr lang="it-IT" dirty="0">
              <a:solidFill>
                <a:srgbClr val="800000"/>
              </a:solidFill>
              <a:latin typeface="Comic Sans MS" pitchFamily="66" charset="0"/>
            </a:endParaRPr>
          </a:p>
          <a:p>
            <a:pPr algn="ctr"/>
            <a:r>
              <a:rPr lang="it-IT" dirty="0" smtClean="0">
                <a:solidFill>
                  <a:srgbClr val="800000"/>
                </a:solidFill>
                <a:latin typeface="Comic Sans MS" pitchFamily="66" charset="0"/>
              </a:rPr>
              <a:t>de </a:t>
            </a:r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Eritrea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6" descr="GesuinaS 0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981075"/>
            <a:ext cx="29813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DSC043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052513"/>
            <a:ext cx="30797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asellaDiTesto 4"/>
          <p:cNvSpPr txBox="1">
            <a:spLocks noChangeArrowheads="1"/>
          </p:cNvSpPr>
          <p:nvPr/>
        </p:nvSpPr>
        <p:spPr bwMode="auto">
          <a:xfrm>
            <a:off x="4787900" y="4292600"/>
            <a:ext cx="3254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 err="1">
                <a:latin typeface="Comic Sans MS Bold"/>
              </a:rPr>
              <a:t>María</a:t>
            </a:r>
            <a:r>
              <a:rPr lang="it-IT" dirty="0">
                <a:latin typeface="Comic Sans MS Bold"/>
              </a:rPr>
              <a:t> </a:t>
            </a:r>
            <a:r>
              <a:rPr lang="it-IT" dirty="0" err="1">
                <a:latin typeface="Comic Sans MS Bold"/>
              </a:rPr>
              <a:t>Dominga</a:t>
            </a:r>
            <a:r>
              <a:rPr lang="it-IT" dirty="0">
                <a:latin typeface="Comic Sans MS Bold"/>
              </a:rPr>
              <a:t> </a:t>
            </a:r>
            <a:r>
              <a:rPr lang="it-IT" dirty="0" err="1">
                <a:latin typeface="Comic Sans MS Bold"/>
              </a:rPr>
              <a:t>Rosalía</a:t>
            </a:r>
            <a:r>
              <a:rPr lang="it-IT" dirty="0">
                <a:latin typeface="Comic Sans MS Bold"/>
              </a:rPr>
              <a:t>,</a:t>
            </a:r>
          </a:p>
          <a:p>
            <a:pPr algn="ctr"/>
            <a:r>
              <a:rPr lang="it-IT" dirty="0" err="1">
                <a:latin typeface="Comic Sans MS Bold"/>
              </a:rPr>
              <a:t>yo</a:t>
            </a:r>
            <a:r>
              <a:rPr lang="it-IT" dirty="0">
                <a:latin typeface="Comic Sans MS Bold"/>
              </a:rPr>
              <a:t> te </a:t>
            </a:r>
            <a:r>
              <a:rPr lang="it-IT" dirty="0" err="1">
                <a:latin typeface="Comic Sans MS Bold"/>
              </a:rPr>
              <a:t>bautizo</a:t>
            </a:r>
            <a:r>
              <a:rPr lang="it-IT" dirty="0">
                <a:latin typeface="Comic Sans MS Bold"/>
              </a:rPr>
              <a:t> en </a:t>
            </a:r>
            <a:r>
              <a:rPr lang="it-IT" dirty="0" err="1">
                <a:latin typeface="Comic Sans MS Bold"/>
              </a:rPr>
              <a:t>el</a:t>
            </a:r>
            <a:r>
              <a:rPr lang="it-IT" dirty="0">
                <a:latin typeface="Comic Sans MS Bold"/>
              </a:rPr>
              <a:t> </a:t>
            </a:r>
            <a:r>
              <a:rPr lang="it-IT" dirty="0" err="1">
                <a:latin typeface="Comic Sans MS Bold"/>
              </a:rPr>
              <a:t>nombre</a:t>
            </a:r>
            <a:r>
              <a:rPr lang="it-IT" dirty="0">
                <a:latin typeface="Comic Sans MS Bold"/>
              </a:rPr>
              <a:t> </a:t>
            </a:r>
            <a:endParaRPr lang="it-IT" dirty="0" smtClean="0">
              <a:latin typeface="Comic Sans MS Bold"/>
            </a:endParaRPr>
          </a:p>
          <a:p>
            <a:pPr algn="ctr"/>
            <a:r>
              <a:rPr lang="it-IT" dirty="0" smtClean="0">
                <a:latin typeface="Comic Sans MS Bold"/>
              </a:rPr>
              <a:t>del </a:t>
            </a:r>
            <a:r>
              <a:rPr lang="it-IT" dirty="0">
                <a:latin typeface="Comic Sans MS Bold"/>
              </a:rPr>
              <a:t>Padre...</a:t>
            </a:r>
          </a:p>
          <a:p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31913" y="4941888"/>
            <a:ext cx="2952750" cy="265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</a:rPr>
              <a:t>Prémolo, Iglesia parroquial S. Andrés Apóstol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 descr="GesuinaS 218"/>
          <p:cNvPicPr>
            <a:picLocks noChangeAspect="1" noChangeArrowheads="1"/>
          </p:cNvPicPr>
          <p:nvPr/>
        </p:nvPicPr>
        <p:blipFill>
          <a:blip r:embed="rId4" cstate="print">
            <a:lum contrast="14000"/>
          </a:blip>
          <a:srcRect l="7849" r="13881"/>
          <a:stretch>
            <a:fillRect/>
          </a:stretch>
        </p:blipFill>
        <p:spPr bwMode="auto">
          <a:xfrm>
            <a:off x="1187450" y="1196975"/>
            <a:ext cx="33051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esuinaS 194"/>
          <p:cNvPicPr>
            <a:picLocks noChangeAspect="1" noChangeArrowheads="1"/>
          </p:cNvPicPr>
          <p:nvPr/>
        </p:nvPicPr>
        <p:blipFill>
          <a:blip r:embed="rId5" cstate="print">
            <a:lum contrast="26000"/>
          </a:blip>
          <a:srcRect l="2362"/>
          <a:stretch>
            <a:fillRect/>
          </a:stretch>
        </p:blipFill>
        <p:spPr bwMode="auto">
          <a:xfrm>
            <a:off x="4613275" y="2762250"/>
            <a:ext cx="33877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ttangolo 6"/>
          <p:cNvSpPr>
            <a:spLocks noChangeArrowheads="1"/>
          </p:cNvSpPr>
          <p:nvPr/>
        </p:nvSpPr>
        <p:spPr bwMode="auto">
          <a:xfrm>
            <a:off x="1187624" y="4293096"/>
            <a:ext cx="3124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" pitchFamily="66" charset="0"/>
              </a:rPr>
              <a:t>En el corredor de la casa generalicia con Hna. Raquel y Hna. Devota que la sostienen .</a:t>
            </a:r>
          </a:p>
        </p:txBody>
      </p:sp>
      <p:sp>
        <p:nvSpPr>
          <p:cNvPr id="68614" name="Rettangolo 7"/>
          <p:cNvSpPr>
            <a:spLocks noChangeArrowheads="1"/>
          </p:cNvSpPr>
          <p:nvPr/>
        </p:nvSpPr>
        <p:spPr bwMode="auto">
          <a:xfrm>
            <a:off x="4643438" y="1295400"/>
            <a:ext cx="3457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En la cocina al lado de la olla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de la polenta, para calentarse.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Las Hnas. se sienten honradas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de poder cuidarla.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/>
      <p:bldP spid="686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GesuinaS 1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413"/>
            <a:ext cx="3020952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4" descr="GesuinaS 12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268413"/>
            <a:ext cx="2833688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974725" y="1490663"/>
            <a:ext cx="3602946" cy="4770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Bérgamo</a:t>
            </a:r>
          </a:p>
          <a:p>
            <a:pPr algn="ctr">
              <a:defRPr/>
            </a:pPr>
            <a:r>
              <a:rPr lang="it-IT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30 de marzo 1963</a:t>
            </a:r>
          </a:p>
          <a:p>
            <a:pPr algn="ctr">
              <a:defRPr/>
            </a:pPr>
            <a:endParaRPr lang="it-IT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  <a:ea typeface="ＭＳ Ｐゴシック" charset="-128"/>
              <a:cs typeface="Arial Black"/>
            </a:endParaRPr>
          </a:p>
          <a:p>
            <a:pPr algn="ctr">
              <a:defRPr/>
            </a:pPr>
            <a:r>
              <a:rPr lang="it-IT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«Eccomi, Signore!»</a:t>
            </a:r>
            <a:endParaRPr lang="it-IT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  <a:ea typeface="ＭＳ Ｐゴシック" charset="-128"/>
              <a:cs typeface="Arial Black"/>
            </a:endParaRPr>
          </a:p>
          <a:p>
            <a:pPr algn="ctr">
              <a:defRPr/>
            </a:pPr>
            <a:r>
              <a:rPr lang="it-IT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(Aquí estoy</a:t>
            </a:r>
          </a:p>
          <a:p>
            <a:pPr algn="ctr">
              <a:defRPr/>
            </a:pPr>
            <a:r>
              <a:rPr lang="it-IT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Señor)</a:t>
            </a:r>
          </a:p>
          <a:p>
            <a:pPr algn="ctr">
              <a:defRPr/>
            </a:pPr>
            <a:endParaRPr lang="it-IT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  <a:ea typeface="ＭＳ Ｐゴシック" charset="-128"/>
              <a:cs typeface="Arial Black"/>
            </a:endParaRPr>
          </a:p>
          <a:p>
            <a:pPr algn="ctr">
              <a:defRPr/>
            </a:pPr>
            <a:endParaRPr lang="it-IT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  <a:ea typeface="ＭＳ Ｐゴシック" charset="-128"/>
              <a:cs typeface="Arial Black"/>
            </a:endParaRPr>
          </a:p>
        </p:txBody>
      </p:sp>
      <p:pic>
        <p:nvPicPr>
          <p:cNvPr id="6" name="Picture 3" descr="GesuinaS 137.jpg"/>
          <p:cNvPicPr>
            <a:picLocks noChangeAspect="1"/>
          </p:cNvPicPr>
          <p:nvPr/>
        </p:nvPicPr>
        <p:blipFill>
          <a:blip r:embed="rId3" cstate="print"/>
          <a:srcRect t="6284" r="3046"/>
          <a:stretch>
            <a:fillRect/>
          </a:stretch>
        </p:blipFill>
        <p:spPr bwMode="auto">
          <a:xfrm>
            <a:off x="4648200" y="2133600"/>
            <a:ext cx="31940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42938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GesuinaS 136.jpg"/>
          <p:cNvPicPr>
            <a:picLocks noChangeAspect="1"/>
          </p:cNvPicPr>
          <p:nvPr/>
        </p:nvPicPr>
        <p:blipFill>
          <a:blip r:embed="rId3" cstate="print"/>
          <a:srcRect l="4652" t="3448"/>
          <a:stretch>
            <a:fillRect/>
          </a:stretch>
        </p:blipFill>
        <p:spPr bwMode="auto">
          <a:xfrm>
            <a:off x="1219200" y="1066800"/>
            <a:ext cx="6665913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593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GesuinaS 141.jpg"/>
          <p:cNvPicPr>
            <a:picLocks noChangeAspect="1"/>
          </p:cNvPicPr>
          <p:nvPr/>
        </p:nvPicPr>
        <p:blipFill>
          <a:blip r:embed="rId3" cstate="print"/>
          <a:srcRect l="4276" r="1640" b="3133"/>
          <a:stretch>
            <a:fillRect/>
          </a:stretch>
        </p:blipFill>
        <p:spPr bwMode="auto">
          <a:xfrm>
            <a:off x="1219200" y="1125538"/>
            <a:ext cx="67151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ttangolo 3"/>
          <p:cNvSpPr>
            <a:spLocks noChangeArrowheads="1"/>
          </p:cNvSpPr>
          <p:nvPr/>
        </p:nvSpPr>
        <p:spPr bwMode="auto">
          <a:xfrm>
            <a:off x="1245203" y="2132856"/>
            <a:ext cx="4540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 err="1">
                <a:solidFill>
                  <a:srgbClr val="CC00CC"/>
                </a:solidFill>
                <a:latin typeface="Comic Sans MS" pitchFamily="66" charset="0"/>
              </a:rPr>
              <a:t>Bérgamo</a:t>
            </a:r>
            <a:r>
              <a:rPr lang="it-IT" sz="2000" b="1" dirty="0">
                <a:solidFill>
                  <a:srgbClr val="CC00CC"/>
                </a:solidFill>
                <a:latin typeface="Comic Sans MS" pitchFamily="66" charset="0"/>
              </a:rPr>
              <a:t>, 2 de </a:t>
            </a:r>
            <a:r>
              <a:rPr lang="it-IT" sz="2000" b="1" dirty="0" err="1">
                <a:solidFill>
                  <a:srgbClr val="CC00CC"/>
                </a:solidFill>
                <a:latin typeface="Comic Sans MS" pitchFamily="66" charset="0"/>
              </a:rPr>
              <a:t>abril</a:t>
            </a:r>
            <a:r>
              <a:rPr lang="it-IT" sz="2000" b="1" dirty="0">
                <a:solidFill>
                  <a:srgbClr val="CC00CC"/>
                </a:solidFill>
                <a:latin typeface="Comic Sans MS" pitchFamily="66" charset="0"/>
              </a:rPr>
              <a:t> de 1963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207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GesuinaS 148.jpg"/>
          <p:cNvPicPr>
            <a:picLocks noChangeAspect="1"/>
          </p:cNvPicPr>
          <p:nvPr/>
        </p:nvPicPr>
        <p:blipFill>
          <a:blip r:embed="rId3" cstate="print"/>
          <a:srcRect l="2094" r="1645" b="2748"/>
          <a:stretch>
            <a:fillRect/>
          </a:stretch>
        </p:blipFill>
        <p:spPr bwMode="auto">
          <a:xfrm>
            <a:off x="1259632" y="1052736"/>
            <a:ext cx="6926263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ttangolo 3"/>
          <p:cNvSpPr>
            <a:spLocks noChangeArrowheads="1"/>
          </p:cNvSpPr>
          <p:nvPr/>
        </p:nvSpPr>
        <p:spPr bwMode="auto">
          <a:xfrm>
            <a:off x="2339752" y="1844824"/>
            <a:ext cx="4968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CC00CC"/>
                </a:solidFill>
                <a:latin typeface="Comic Sans MS" pitchFamily="66" charset="0"/>
              </a:rPr>
              <a:t>Gandino,2</a:t>
            </a:r>
            <a:r>
              <a:rPr lang="it-IT" sz="2800" b="1" dirty="0" smtClean="0">
                <a:solidFill>
                  <a:srgbClr val="CC00CC"/>
                </a:solidFill>
                <a:latin typeface="Comic Sans MS" pitchFamily="66" charset="0"/>
              </a:rPr>
              <a:t> </a:t>
            </a:r>
            <a:r>
              <a:rPr lang="it-IT" sz="2800" b="1" dirty="0">
                <a:solidFill>
                  <a:srgbClr val="CC00CC"/>
                </a:solidFill>
                <a:latin typeface="Comic Sans MS" pitchFamily="66" charset="0"/>
              </a:rPr>
              <a:t>de </a:t>
            </a:r>
            <a:r>
              <a:rPr lang="it-IT" sz="2800" b="1" dirty="0" err="1">
                <a:solidFill>
                  <a:srgbClr val="CC00CC"/>
                </a:solidFill>
                <a:latin typeface="Comic Sans MS" pitchFamily="66" charset="0"/>
              </a:rPr>
              <a:t>abril</a:t>
            </a:r>
            <a:r>
              <a:rPr lang="it-IT" sz="2800" b="1" dirty="0">
                <a:solidFill>
                  <a:srgbClr val="CC00CC"/>
                </a:solidFill>
                <a:latin typeface="Comic Sans MS" pitchFamily="66" charset="0"/>
              </a:rPr>
              <a:t> de 1963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GesuinaS 156.jpg"/>
          <p:cNvPicPr>
            <a:picLocks noChangeAspect="1"/>
          </p:cNvPicPr>
          <p:nvPr/>
        </p:nvPicPr>
        <p:blipFill>
          <a:blip r:embed="rId4" cstate="print"/>
          <a:srcRect l="4778" b="1852"/>
          <a:stretch>
            <a:fillRect/>
          </a:stretch>
        </p:blipFill>
        <p:spPr bwMode="auto">
          <a:xfrm>
            <a:off x="1331913" y="1125538"/>
            <a:ext cx="3214687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ttangolo 4"/>
          <p:cNvSpPr>
            <a:spLocks noChangeArrowheads="1"/>
          </p:cNvSpPr>
          <p:nvPr/>
        </p:nvSpPr>
        <p:spPr bwMode="auto">
          <a:xfrm>
            <a:off x="4643438" y="2895600"/>
            <a:ext cx="35290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Las Hermanas y las huérfanas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durante el funeral de Madre Gesuína:</a:t>
            </a:r>
          </a:p>
          <a:p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tantas hijas que se han sentido</a:t>
            </a:r>
          </a:p>
          <a:p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profundamente amadas</a:t>
            </a:r>
          </a:p>
          <a:p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por su corazón de madre...</a:t>
            </a:r>
          </a:p>
        </p:txBody>
      </p:sp>
      <p:sp>
        <p:nvSpPr>
          <p:cNvPr id="74757" name="Rettangolo 5"/>
          <p:cNvSpPr>
            <a:spLocks noChangeArrowheads="1"/>
          </p:cNvSpPr>
          <p:nvPr/>
        </p:nvSpPr>
        <p:spPr bwMode="auto">
          <a:xfrm>
            <a:off x="4643438" y="1447800"/>
            <a:ext cx="3738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800000"/>
                </a:solidFill>
                <a:latin typeface="Comic Sans MS" pitchFamily="66" charset="0"/>
              </a:rPr>
              <a:t>Cementerio de Gandino,</a:t>
            </a:r>
          </a:p>
          <a:p>
            <a:pPr algn="ctr"/>
            <a:r>
              <a:rPr lang="it-IT" sz="2400" b="1">
                <a:solidFill>
                  <a:srgbClr val="800000"/>
                </a:solidFill>
                <a:latin typeface="Comic Sans MS" pitchFamily="66" charset="0"/>
              </a:rPr>
              <a:t>2 de abril de 1963</a:t>
            </a:r>
          </a:p>
        </p:txBody>
      </p:sp>
      <p:pic>
        <p:nvPicPr>
          <p:cNvPr id="74758" name="Tenerezza_Divin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74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29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8"/>
                </p:tgtEl>
              </p:cMediaNode>
            </p:audio>
          </p:childTnLst>
        </p:cTn>
      </p:par>
    </p:tnLst>
    <p:bldLst>
      <p:bldP spid="74756" grpId="0"/>
      <p:bldP spid="7475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GesuinaS 155.jpg"/>
          <p:cNvPicPr>
            <a:picLocks noChangeAspect="1"/>
          </p:cNvPicPr>
          <p:nvPr/>
        </p:nvPicPr>
        <p:blipFill>
          <a:blip r:embed="rId3" cstate="print"/>
          <a:srcRect l="3818" t="3928" b="1566"/>
          <a:stretch>
            <a:fillRect/>
          </a:stretch>
        </p:blipFill>
        <p:spPr bwMode="auto">
          <a:xfrm>
            <a:off x="1676400" y="1066800"/>
            <a:ext cx="5943600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GesuinaS 157.jpg"/>
          <p:cNvPicPr>
            <a:picLocks noChangeAspect="1"/>
          </p:cNvPicPr>
          <p:nvPr/>
        </p:nvPicPr>
        <p:blipFill>
          <a:blip r:embed="rId3" cstate="print"/>
          <a:srcRect l="10396" t="18541" b="3368"/>
          <a:stretch>
            <a:fillRect/>
          </a:stretch>
        </p:blipFill>
        <p:spPr bwMode="auto">
          <a:xfrm>
            <a:off x="1371600" y="1066800"/>
            <a:ext cx="64770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GesuinaS 161.jpg"/>
          <p:cNvPicPr>
            <a:picLocks noChangeAspect="1"/>
          </p:cNvPicPr>
          <p:nvPr/>
        </p:nvPicPr>
        <p:blipFill>
          <a:blip r:embed="rId3" cstate="print"/>
          <a:srcRect t="3569" b="7594"/>
          <a:stretch>
            <a:fillRect/>
          </a:stretch>
        </p:blipFill>
        <p:spPr bwMode="auto">
          <a:xfrm>
            <a:off x="1295400" y="1143000"/>
            <a:ext cx="6600825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14313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GesuinaS 036.jpg"/>
          <p:cNvPicPr>
            <a:picLocks noChangeAspect="1"/>
          </p:cNvPicPr>
          <p:nvPr/>
        </p:nvPicPr>
        <p:blipFill>
          <a:blip r:embed="rId3" cstate="print"/>
          <a:srcRect t="5650" r="16014" b="8339"/>
          <a:stretch>
            <a:fillRect/>
          </a:stretch>
        </p:blipFill>
        <p:spPr bwMode="auto">
          <a:xfrm>
            <a:off x="1619250" y="692150"/>
            <a:ext cx="2855913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CasellaDiTesto 5"/>
          <p:cNvSpPr txBox="1">
            <a:spLocks noChangeArrowheads="1"/>
          </p:cNvSpPr>
          <p:nvPr/>
        </p:nvSpPr>
        <p:spPr bwMode="auto">
          <a:xfrm>
            <a:off x="5076825" y="1524000"/>
            <a:ext cx="30543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La familia Seghezzi recide en el barrio Lulì.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Vive del trabajo, con sacrificio, con fe en la Providencia.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pPr algn="ctr"/>
            <a:r>
              <a:rPr lang="it-IT">
                <a:solidFill>
                  <a:srgbClr val="800000"/>
                </a:solidFill>
                <a:latin typeface="Comic Sans MS Bold"/>
              </a:rPr>
              <a:t>Es una vida dura, con nueve hijos que alimentar.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642938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 descr="GesuinaS 128.jpg"/>
          <p:cNvPicPr>
            <a:picLocks noChangeAspect="1"/>
          </p:cNvPicPr>
          <p:nvPr/>
        </p:nvPicPr>
        <p:blipFill>
          <a:blip r:embed="rId3" cstate="print"/>
          <a:srcRect l="2626" t="3473" r="4784"/>
          <a:stretch>
            <a:fillRect/>
          </a:stretch>
        </p:blipFill>
        <p:spPr bwMode="auto">
          <a:xfrm>
            <a:off x="1403350" y="1052513"/>
            <a:ext cx="287813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ttangolo 5"/>
          <p:cNvSpPr>
            <a:spLocks noChangeArrowheads="1"/>
          </p:cNvSpPr>
          <p:nvPr/>
        </p:nvSpPr>
        <p:spPr bwMode="auto">
          <a:xfrm>
            <a:off x="4643438" y="2514600"/>
            <a:ext cx="35290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«Siempre las saludo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con gozo maternal»</a:t>
            </a:r>
          </a:p>
          <a:p>
            <a:pPr algn="ctr"/>
            <a:endParaRPr lang="it-IT">
              <a:solidFill>
                <a:srgbClr val="800000"/>
              </a:solidFill>
              <a:latin typeface="Comic Sans MS" pitchFamily="66" charset="0"/>
            </a:endParaRPr>
          </a:p>
          <a:p>
            <a:pPr algn="ctr"/>
            <a:endParaRPr lang="it-IT">
              <a:solidFill>
                <a:srgbClr val="800000"/>
              </a:solidFill>
              <a:latin typeface="Comic Sans MS" pitchFamily="66" charset="0"/>
            </a:endParaRP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﻿«¡Feliz Pascua! ¡Alleluya!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Les  saluda la afectuosísima</a:t>
            </a:r>
          </a:p>
          <a:p>
            <a:pPr algn="ctr"/>
            <a:r>
              <a:rPr lang="it-IT">
                <a:solidFill>
                  <a:srgbClr val="800000"/>
                </a:solidFill>
                <a:latin typeface="Comic Sans MS" pitchFamily="66" charset="0"/>
              </a:rPr>
              <a:t>Hna. María Gesuína Seghezzi» </a:t>
            </a:r>
          </a:p>
          <a:p>
            <a:pPr algn="ctr"/>
            <a:endParaRPr lang="it-IT">
              <a:solidFill>
                <a:srgbClr val="8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ensajes\ElMendigo\Closeb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549275"/>
            <a:ext cx="425132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 descr="GesuinaS 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49773">
            <a:off x="3077178" y="690899"/>
            <a:ext cx="3309304" cy="468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003800" y="4941888"/>
            <a:ext cx="1657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5725">
              <a:lnSpc>
                <a:spcPts val="2200"/>
              </a:lnSpc>
              <a:defRPr/>
            </a:pPr>
            <a:r>
              <a:rPr lang="en-US" dirty="0">
                <a:latin typeface="Arial" charset="0"/>
                <a:ea typeface="ＭＳ Ｐゴシック" pitchFamily="34" charset="-128"/>
                <a:cs typeface="+mn-cs"/>
              </a:rPr>
              <a:t>Hna. Melania </a:t>
            </a:r>
          </a:p>
          <a:p>
            <a:pPr algn="r">
              <a:lnSpc>
                <a:spcPts val="2200"/>
              </a:lnSpc>
              <a:defRPr/>
            </a:pPr>
            <a:r>
              <a:rPr lang="en-US" dirty="0">
                <a:latin typeface="Arial" charset="0"/>
                <a:ea typeface="ＭＳ Ｐゴシック" pitchFamily="34" charset="-128"/>
                <a:cs typeface="+mn-cs"/>
              </a:rPr>
              <a:t>Hna. Redenta</a:t>
            </a:r>
          </a:p>
          <a:p>
            <a:pPr algn="ctr">
              <a:lnSpc>
                <a:spcPts val="2200"/>
              </a:lnSpc>
              <a:defRPr/>
            </a:pPr>
            <a:r>
              <a:rPr lang="en-US" dirty="0" err="1">
                <a:latin typeface="Arial" charset="0"/>
                <a:ea typeface="ＭＳ Ｐゴシック" pitchFamily="34" charset="-128"/>
                <a:cs typeface="+mn-cs"/>
              </a:rPr>
              <a:t>Hna</a:t>
            </a:r>
            <a:r>
              <a:rPr lang="en-US" dirty="0" smtClean="0">
                <a:latin typeface="Arial" charset="0"/>
                <a:ea typeface="ＭＳ Ｐゴシック" pitchFamily="34" charset="-128"/>
                <a:cs typeface="+mn-cs"/>
              </a:rPr>
              <a:t>. </a:t>
            </a:r>
            <a:r>
              <a:rPr lang="en-US" dirty="0">
                <a:latin typeface="Arial" charset="0"/>
                <a:ea typeface="ＭＳ Ｐゴシック" pitchFamily="34" charset="-128"/>
                <a:cs typeface="+mn-cs"/>
              </a:rPr>
              <a:t>Awalet</a:t>
            </a:r>
            <a:endParaRPr lang="it-IT" dirty="0"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5651500" y="4508500"/>
            <a:ext cx="577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Por</a:t>
            </a:r>
            <a:endParaRPr lang="it-IT" sz="1600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/>
      <p:bldP spid="798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GesuinaS 035.jpg"/>
          <p:cNvPicPr>
            <a:picLocks noChangeAspect="1"/>
          </p:cNvPicPr>
          <p:nvPr/>
        </p:nvPicPr>
        <p:blipFill>
          <a:blip r:embed="rId3" cstate="print"/>
          <a:srcRect l="5978" r="6329" b="13832"/>
          <a:stretch>
            <a:fillRect/>
          </a:stretch>
        </p:blipFill>
        <p:spPr bwMode="auto">
          <a:xfrm>
            <a:off x="1476375" y="1052513"/>
            <a:ext cx="28257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CasellaDiTesto 4"/>
          <p:cNvSpPr txBox="1">
            <a:spLocks noChangeArrowheads="1"/>
          </p:cNvSpPr>
          <p:nvPr/>
        </p:nvSpPr>
        <p:spPr bwMode="auto">
          <a:xfrm>
            <a:off x="4953000" y="4724400"/>
            <a:ext cx="3254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Comic Sans MS Bold"/>
              </a:rPr>
              <a:t>Los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niños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aprden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a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agradecer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al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Señor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por </a:t>
            </a:r>
            <a:r>
              <a:rPr lang="it-IT" dirty="0" err="1">
                <a:solidFill>
                  <a:srgbClr val="800000"/>
                </a:solidFill>
                <a:latin typeface="Comic Sans MS Bold"/>
              </a:rPr>
              <a:t>el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 pan </a:t>
            </a:r>
            <a:endParaRPr lang="it-IT" dirty="0" smtClean="0">
              <a:solidFill>
                <a:srgbClr val="800000"/>
              </a:solidFill>
              <a:latin typeface="Comic Sans MS Bold"/>
            </a:endParaRPr>
          </a:p>
          <a:p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de </a:t>
            </a:r>
            <a:r>
              <a:rPr lang="it-IT" dirty="0">
                <a:solidFill>
                  <a:srgbClr val="800000"/>
                </a:solidFill>
                <a:latin typeface="Comic Sans MS Bold"/>
              </a:rPr>
              <a:t>cada </a:t>
            </a:r>
            <a:r>
              <a:rPr lang="it-IT" dirty="0" err="1" smtClean="0">
                <a:solidFill>
                  <a:srgbClr val="800000"/>
                </a:solidFill>
                <a:latin typeface="Comic Sans MS Bold"/>
              </a:rPr>
              <a:t>día</a:t>
            </a:r>
            <a:r>
              <a:rPr lang="it-IT" dirty="0" smtClean="0">
                <a:solidFill>
                  <a:srgbClr val="800000"/>
                </a:solidFill>
                <a:latin typeface="Comic Sans MS Bold"/>
              </a:rPr>
              <a:t>…</a:t>
            </a:r>
            <a:endParaRPr lang="it-IT" dirty="0">
              <a:solidFill>
                <a:srgbClr val="800000"/>
              </a:solidFill>
              <a:latin typeface="Comic Sans MS Bold"/>
            </a:endParaRPr>
          </a:p>
        </p:txBody>
      </p:sp>
      <p:pic>
        <p:nvPicPr>
          <p:cNvPr id="6" name="Picture 6" descr="GesuinaS 038.jpg"/>
          <p:cNvPicPr>
            <a:picLocks noChangeAspect="1"/>
          </p:cNvPicPr>
          <p:nvPr/>
        </p:nvPicPr>
        <p:blipFill>
          <a:blip r:embed="rId4" cstate="print"/>
          <a:srcRect t="17259" r="-1010" b="3680"/>
          <a:stretch>
            <a:fillRect/>
          </a:stretch>
        </p:blipFill>
        <p:spPr bwMode="auto">
          <a:xfrm>
            <a:off x="4932363" y="1052513"/>
            <a:ext cx="29718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403350" y="4581525"/>
            <a:ext cx="2881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AR" sz="2000" b="1" dirty="0">
                <a:effectLst>
                  <a:outerShdw blurRad="38100" dist="38100" dir="2700000" algn="tl">
                    <a:srgbClr val="5A6378"/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Ingreso</a:t>
            </a:r>
            <a:r>
              <a:rPr lang="en-US" sz="2000" b="1" dirty="0">
                <a:effectLst>
                  <a:outerShdw blurRad="38100" dist="38100" dir="2700000" algn="tl">
                    <a:srgbClr val="5A6378"/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 de la  casa natal. </a:t>
            </a:r>
            <a:endParaRPr lang="it-IT" sz="2000" b="1" dirty="0">
              <a:effectLst>
                <a:outerShdw blurRad="38100" dist="38100" dir="2700000" algn="tl">
                  <a:srgbClr val="5A6378"/>
                </a:outerShdw>
              </a:effectLst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204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E:\mensajes\ElMendigo\Openbk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GesuinaS 0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003425"/>
            <a:ext cx="33083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4787900" y="2636838"/>
            <a:ext cx="32543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/>
              </a:rPr>
              <a:t>...crecen felices y sociables,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juegan con lo que tienen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y se quieren mucho.</a:t>
            </a:r>
          </a:p>
          <a:p>
            <a:endParaRPr lang="it-IT">
              <a:solidFill>
                <a:srgbClr val="800000"/>
              </a:solidFill>
              <a:latin typeface="Comic Sans MS Bold"/>
            </a:endParaRP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Nina sentirá siempre un gran</a:t>
            </a:r>
          </a:p>
          <a:p>
            <a:r>
              <a:rPr lang="it-IT">
                <a:solidFill>
                  <a:srgbClr val="800000"/>
                </a:solidFill>
                <a:latin typeface="Comic Sans MS Bold"/>
              </a:rPr>
              <a:t>afecto por sus dos hermanos mayores, Daniel y Romano.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6" descr="GesuinaS 006.jpg"/>
          <p:cNvPicPr>
            <a:picLocks noChangeAspect="1"/>
          </p:cNvPicPr>
          <p:nvPr/>
        </p:nvPicPr>
        <p:blipFill>
          <a:blip r:embed="rId4" cstate="print"/>
          <a:srcRect l="-2176" t="16049" r="3714" b="8382"/>
          <a:stretch>
            <a:fillRect/>
          </a:stretch>
        </p:blipFill>
        <p:spPr bwMode="auto">
          <a:xfrm>
            <a:off x="1187450" y="1125538"/>
            <a:ext cx="3168650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asellaDiTesto 6"/>
          <p:cNvSpPr txBox="1">
            <a:spLocks noChangeArrowheads="1"/>
          </p:cNvSpPr>
          <p:nvPr/>
        </p:nvSpPr>
        <p:spPr bwMode="auto">
          <a:xfrm>
            <a:off x="1187450" y="3284538"/>
            <a:ext cx="3352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A los 6 años asiste a la ecuela elemental de Prémolo, que sólo tiene los primos tres grados.</a:t>
            </a:r>
          </a:p>
          <a:p>
            <a:pPr algn="ctr"/>
            <a:r>
              <a:rPr lang="it-IT" dirty="0">
                <a:solidFill>
                  <a:srgbClr val="800000"/>
                </a:solidFill>
                <a:latin typeface="Comic Sans MS Bold"/>
              </a:rPr>
              <a:t>La maestra Àngela, su tía, dice que Nina es inteligente y capaz y podría seguir los estudios... pero no es posible.</a:t>
            </a:r>
          </a:p>
        </p:txBody>
      </p:sp>
      <p:pic>
        <p:nvPicPr>
          <p:cNvPr id="9" name="Picture 6" descr="GesuinaS 06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2E7E1"/>
              </a:clrFrom>
              <a:clrTo>
                <a:srgbClr val="F2E7E1">
                  <a:alpha val="0"/>
                </a:srgbClr>
              </a:clrTo>
            </a:clrChange>
            <a:lum contrast="44000"/>
          </a:blip>
          <a:srcRect l="5182" t="5090" r="4442" b="2968"/>
          <a:stretch>
            <a:fillRect/>
          </a:stretch>
        </p:blipFill>
        <p:spPr bwMode="auto">
          <a:xfrm>
            <a:off x="5032191" y="1125537"/>
            <a:ext cx="256399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5076825" y="4724400"/>
            <a:ext cx="2447925" cy="504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solidFill>
                  <a:schemeClr val="bg1"/>
                </a:solidFill>
              </a:rPr>
              <a:t>SEGHEZZI </a:t>
            </a:r>
            <a:r>
              <a:rPr lang="es-ES" sz="1100" b="1" dirty="0">
                <a:solidFill>
                  <a:schemeClr val="bg1"/>
                </a:solidFill>
              </a:rPr>
              <a:t>ÁNGELA,  viuda de BANA</a:t>
            </a:r>
          </a:p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</a:rPr>
              <a:t>MAESTRA JUBILADA</a:t>
            </a:r>
          </a:p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</a:rPr>
              <a:t>Murió en Prémolo el 8 de marzo de 1936 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theme/theme1.xml><?xml version="1.0" encoding="utf-8"?>
<a:theme xmlns:a="http://schemas.openxmlformats.org/drawingml/2006/main" name="Copia de M_ GESUINA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Copia de M_ GESUINA</Template>
  <TotalTime>62</TotalTime>
  <Words>1644</Words>
  <Application>Microsoft Office PowerPoint</Application>
  <PresentationFormat>Presentazione su schermo (4:3)</PresentationFormat>
  <Paragraphs>298</Paragraphs>
  <Slides>61</Slides>
  <Notes>16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71" baseType="lpstr">
      <vt:lpstr>ＭＳ Ｐゴシック</vt:lpstr>
      <vt:lpstr>Arial</vt:lpstr>
      <vt:lpstr>Arial Black</vt:lpstr>
      <vt:lpstr>Bodoni MT</vt:lpstr>
      <vt:lpstr>Bradley Hand ITC</vt:lpstr>
      <vt:lpstr>Calibri</vt:lpstr>
      <vt:lpstr>Comic Sans MS</vt:lpstr>
      <vt:lpstr>Comic Sans MS Bold</vt:lpstr>
      <vt:lpstr>Script MT Bold</vt:lpstr>
      <vt:lpstr>Copia de M_ GESUINA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Hnas. Ursulinas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Noviciado</dc:creator>
  <cp:lastModifiedBy>Account Microsoft</cp:lastModifiedBy>
  <cp:revision>16</cp:revision>
  <dcterms:created xsi:type="dcterms:W3CDTF">2012-10-10T14:16:50Z</dcterms:created>
  <dcterms:modified xsi:type="dcterms:W3CDTF">2022-03-04T20:33:48Z</dcterms:modified>
</cp:coreProperties>
</file>